
<file path=[Content_Types].xml><?xml version="1.0" encoding="utf-8"?>
<Types xmlns="http://schemas.openxmlformats.org/package/2006/content-types">
  <Default Extension="(null)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slideLayouts/slideLayout44.xml" ContentType="application/vnd.openxmlformats-officedocument.presentationml.slideLayout+xml"/>
  <Override PartName="/ppt/theme/theme5.xml" ContentType="application/vnd.openxmlformats-officedocument.theme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theme/theme9.xml" ContentType="application/vnd.openxmlformats-officedocument.theme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11.xml" ContentType="application/vnd.openxmlformats-officedocument.theme+xml"/>
  <Override PartName="/ppt/slideLayouts/slideLayout54.xml" ContentType="application/vnd.openxmlformats-officedocument.presentationml.slideLayout+xml"/>
  <Override PartName="/ppt/theme/theme12.xml" ContentType="application/vnd.openxmlformats-officedocument.theme+xml"/>
  <Override PartName="/ppt/slideLayouts/slideLayout55.xml" ContentType="application/vnd.openxmlformats-officedocument.presentationml.slideLayout+xml"/>
  <Override PartName="/ppt/theme/theme13.xml" ContentType="application/vnd.openxmlformats-officedocument.theme+xml"/>
  <Override PartName="/ppt/slideLayouts/slideLayout56.xml" ContentType="application/vnd.openxmlformats-officedocument.presentationml.slideLayout+xml"/>
  <Override PartName="/ppt/theme/theme14.xml" ContentType="application/vnd.openxmlformats-officedocument.theme+xml"/>
  <Override PartName="/ppt/slideLayouts/slideLayout57.xml" ContentType="application/vnd.openxmlformats-officedocument.presentationml.slideLayout+xml"/>
  <Override PartName="/ppt/theme/theme15.xml" ContentType="application/vnd.openxmlformats-officedocument.theme+xml"/>
  <Override PartName="/ppt/slideLayouts/slideLayout58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  <p:sldMasterId id="2147483758" r:id="rId2"/>
    <p:sldMasterId id="2147483888" r:id="rId3"/>
    <p:sldMasterId id="2147483819" r:id="rId4"/>
    <p:sldMasterId id="2147483713" r:id="rId5"/>
    <p:sldMasterId id="2147483755" r:id="rId6"/>
    <p:sldMasterId id="2147483717" r:id="rId7"/>
    <p:sldMasterId id="2147483772" r:id="rId8"/>
    <p:sldMasterId id="2147483774" r:id="rId9"/>
    <p:sldMasterId id="2147483776" r:id="rId10"/>
    <p:sldMasterId id="2147483778" r:id="rId11"/>
    <p:sldMasterId id="2147483909" r:id="rId12"/>
    <p:sldMasterId id="2147483911" r:id="rId13"/>
    <p:sldMasterId id="2147483913" r:id="rId14"/>
    <p:sldMasterId id="2147483915" r:id="rId15"/>
    <p:sldMasterId id="2147483722" r:id="rId16"/>
  </p:sldMasterIdLst>
  <p:notesMasterIdLst>
    <p:notesMasterId r:id="rId33"/>
  </p:notesMasterIdLst>
  <p:sldIdLst>
    <p:sldId id="530" r:id="rId17"/>
    <p:sldId id="577" r:id="rId18"/>
    <p:sldId id="486" r:id="rId19"/>
    <p:sldId id="883" r:id="rId20"/>
    <p:sldId id="884" r:id="rId21"/>
    <p:sldId id="886" r:id="rId22"/>
    <p:sldId id="887" r:id="rId23"/>
    <p:sldId id="894" r:id="rId24"/>
    <p:sldId id="889" r:id="rId25"/>
    <p:sldId id="890" r:id="rId26"/>
    <p:sldId id="891" r:id="rId27"/>
    <p:sldId id="892" r:id="rId28"/>
    <p:sldId id="893" r:id="rId29"/>
    <p:sldId id="888" r:id="rId30"/>
    <p:sldId id="895" r:id="rId31"/>
    <p:sldId id="546" r:id="rId32"/>
  </p:sldIdLst>
  <p:sldSz cx="9144000" cy="5143500" type="screen16x9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69579C-45A1-054E-AE6F-9A51978F21EE}" v="45" dt="2019-04-09T07:48:18.3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24" autoAdjust="0"/>
    <p:restoredTop sz="81905"/>
  </p:normalViewPr>
  <p:slideViewPr>
    <p:cSldViewPr>
      <p:cViewPr varScale="1">
        <p:scale>
          <a:sx n="138" d="100"/>
          <a:sy n="138" d="100"/>
        </p:scale>
        <p:origin x="1936" y="1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microsoft.com/office/2015/10/relationships/revisionInfo" Target="revisionInfo.xml"/><Relationship Id="rId21" Type="http://schemas.openxmlformats.org/officeDocument/2006/relationships/slide" Target="slides/slide5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notesMaster" Target="notesMasters/notesMaster1.xml"/><Relationship Id="rId38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viewProps" Target="viewProp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an Kling" userId="4c5e0aa7-dc1c-4d38-bb5b-65c1ae7a9973" providerId="ADAL" clId="{4569579C-45A1-054E-AE6F-9A51978F21EE}"/>
    <pc:docChg chg="undo custSel addSld delSld modSld">
      <pc:chgData name="Johan Kling" userId="4c5e0aa7-dc1c-4d38-bb5b-65c1ae7a9973" providerId="ADAL" clId="{4569579C-45A1-054E-AE6F-9A51978F21EE}" dt="2019-04-09T07:48:11.193" v="861" actId="20577"/>
      <pc:docMkLst>
        <pc:docMk/>
      </pc:docMkLst>
      <pc:sldChg chg="del">
        <pc:chgData name="Johan Kling" userId="4c5e0aa7-dc1c-4d38-bb5b-65c1ae7a9973" providerId="ADAL" clId="{4569579C-45A1-054E-AE6F-9A51978F21EE}" dt="2019-04-09T07:43:07.970" v="758" actId="2696"/>
        <pc:sldMkLst>
          <pc:docMk/>
          <pc:sldMk cId="820788566" sldId="274"/>
        </pc:sldMkLst>
      </pc:sldChg>
      <pc:sldChg chg="del">
        <pc:chgData name="Johan Kling" userId="4c5e0aa7-dc1c-4d38-bb5b-65c1ae7a9973" providerId="ADAL" clId="{4569579C-45A1-054E-AE6F-9A51978F21EE}" dt="2019-04-09T07:43:07.965" v="757" actId="2696"/>
        <pc:sldMkLst>
          <pc:docMk/>
          <pc:sldMk cId="2240366795" sldId="275"/>
        </pc:sldMkLst>
      </pc:sldChg>
      <pc:sldChg chg="del">
        <pc:chgData name="Johan Kling" userId="4c5e0aa7-dc1c-4d38-bb5b-65c1ae7a9973" providerId="ADAL" clId="{4569579C-45A1-054E-AE6F-9A51978F21EE}" dt="2019-04-09T07:43:08.379" v="790" actId="2696"/>
        <pc:sldMkLst>
          <pc:docMk/>
          <pc:sldMk cId="2144831213" sldId="287"/>
        </pc:sldMkLst>
      </pc:sldChg>
      <pc:sldChg chg="del">
        <pc:chgData name="Johan Kling" userId="4c5e0aa7-dc1c-4d38-bb5b-65c1ae7a9973" providerId="ADAL" clId="{4569579C-45A1-054E-AE6F-9A51978F21EE}" dt="2019-04-09T07:43:08.256" v="775" actId="2696"/>
        <pc:sldMkLst>
          <pc:docMk/>
          <pc:sldMk cId="3016115826" sldId="295"/>
        </pc:sldMkLst>
      </pc:sldChg>
      <pc:sldChg chg="del">
        <pc:chgData name="Johan Kling" userId="4c5e0aa7-dc1c-4d38-bb5b-65c1ae7a9973" providerId="ADAL" clId="{4569579C-45A1-054E-AE6F-9A51978F21EE}" dt="2019-04-09T07:43:08.265" v="776" actId="2696"/>
        <pc:sldMkLst>
          <pc:docMk/>
          <pc:sldMk cId="3781740351" sldId="296"/>
        </pc:sldMkLst>
      </pc:sldChg>
      <pc:sldChg chg="del">
        <pc:chgData name="Johan Kling" userId="4c5e0aa7-dc1c-4d38-bb5b-65c1ae7a9973" providerId="ADAL" clId="{4569579C-45A1-054E-AE6F-9A51978F21EE}" dt="2019-04-09T07:43:08.316" v="781" actId="2696"/>
        <pc:sldMkLst>
          <pc:docMk/>
          <pc:sldMk cId="3404183301" sldId="297"/>
        </pc:sldMkLst>
      </pc:sldChg>
      <pc:sldChg chg="del">
        <pc:chgData name="Johan Kling" userId="4c5e0aa7-dc1c-4d38-bb5b-65c1ae7a9973" providerId="ADAL" clId="{4569579C-45A1-054E-AE6F-9A51978F21EE}" dt="2019-04-09T07:43:08.289" v="778" actId="2696"/>
        <pc:sldMkLst>
          <pc:docMk/>
          <pc:sldMk cId="1129758019" sldId="299"/>
        </pc:sldMkLst>
      </pc:sldChg>
      <pc:sldChg chg="del">
        <pc:chgData name="Johan Kling" userId="4c5e0aa7-dc1c-4d38-bb5b-65c1ae7a9973" providerId="ADAL" clId="{4569579C-45A1-054E-AE6F-9A51978F21EE}" dt="2019-04-09T07:43:08.300" v="779" actId="2696"/>
        <pc:sldMkLst>
          <pc:docMk/>
          <pc:sldMk cId="1652536863" sldId="301"/>
        </pc:sldMkLst>
      </pc:sldChg>
      <pc:sldChg chg="del">
        <pc:chgData name="Johan Kling" userId="4c5e0aa7-dc1c-4d38-bb5b-65c1ae7a9973" providerId="ADAL" clId="{4569579C-45A1-054E-AE6F-9A51978F21EE}" dt="2019-04-09T07:43:08.310" v="780" actId="2696"/>
        <pc:sldMkLst>
          <pc:docMk/>
          <pc:sldMk cId="527937816" sldId="302"/>
        </pc:sldMkLst>
      </pc:sldChg>
      <pc:sldChg chg="del">
        <pc:chgData name="Johan Kling" userId="4c5e0aa7-dc1c-4d38-bb5b-65c1ae7a9973" providerId="ADAL" clId="{4569579C-45A1-054E-AE6F-9A51978F21EE}" dt="2019-04-09T07:43:07.976" v="759" actId="2696"/>
        <pc:sldMkLst>
          <pc:docMk/>
          <pc:sldMk cId="771298804" sldId="307"/>
        </pc:sldMkLst>
      </pc:sldChg>
      <pc:sldChg chg="del">
        <pc:chgData name="Johan Kling" userId="4c5e0aa7-dc1c-4d38-bb5b-65c1ae7a9973" providerId="ADAL" clId="{4569579C-45A1-054E-AE6F-9A51978F21EE}" dt="2019-04-09T07:43:07.988" v="761" actId="2696"/>
        <pc:sldMkLst>
          <pc:docMk/>
          <pc:sldMk cId="3527966423" sldId="308"/>
        </pc:sldMkLst>
      </pc:sldChg>
      <pc:sldChg chg="del">
        <pc:chgData name="Johan Kling" userId="4c5e0aa7-dc1c-4d38-bb5b-65c1ae7a9973" providerId="ADAL" clId="{4569579C-45A1-054E-AE6F-9A51978F21EE}" dt="2019-04-09T07:43:08.001" v="763" actId="2696"/>
        <pc:sldMkLst>
          <pc:docMk/>
          <pc:sldMk cId="2290868045" sldId="309"/>
        </pc:sldMkLst>
      </pc:sldChg>
      <pc:sldChg chg="del">
        <pc:chgData name="Johan Kling" userId="4c5e0aa7-dc1c-4d38-bb5b-65c1ae7a9973" providerId="ADAL" clId="{4569579C-45A1-054E-AE6F-9A51978F21EE}" dt="2019-04-09T07:43:07.982" v="760" actId="2696"/>
        <pc:sldMkLst>
          <pc:docMk/>
          <pc:sldMk cId="828959136" sldId="310"/>
        </pc:sldMkLst>
      </pc:sldChg>
      <pc:sldChg chg="del">
        <pc:chgData name="Johan Kling" userId="4c5e0aa7-dc1c-4d38-bb5b-65c1ae7a9973" providerId="ADAL" clId="{4569579C-45A1-054E-AE6F-9A51978F21EE}" dt="2019-04-09T07:43:08.246" v="774" actId="2696"/>
        <pc:sldMkLst>
          <pc:docMk/>
          <pc:sldMk cId="2958000891" sldId="312"/>
        </pc:sldMkLst>
      </pc:sldChg>
      <pc:sldChg chg="del">
        <pc:chgData name="Johan Kling" userId="4c5e0aa7-dc1c-4d38-bb5b-65c1ae7a9973" providerId="ADAL" clId="{4569579C-45A1-054E-AE6F-9A51978F21EE}" dt="2019-04-09T07:43:07.942" v="754" actId="2696"/>
        <pc:sldMkLst>
          <pc:docMk/>
          <pc:sldMk cId="4202541198" sldId="314"/>
        </pc:sldMkLst>
      </pc:sldChg>
      <pc:sldChg chg="del">
        <pc:chgData name="Johan Kling" userId="4c5e0aa7-dc1c-4d38-bb5b-65c1ae7a9973" providerId="ADAL" clId="{4569579C-45A1-054E-AE6F-9A51978F21EE}" dt="2019-04-09T07:43:07.950" v="755" actId="2696"/>
        <pc:sldMkLst>
          <pc:docMk/>
          <pc:sldMk cId="1915245975" sldId="315"/>
        </pc:sldMkLst>
      </pc:sldChg>
      <pc:sldChg chg="del">
        <pc:chgData name="Johan Kling" userId="4c5e0aa7-dc1c-4d38-bb5b-65c1ae7a9973" providerId="ADAL" clId="{4569579C-45A1-054E-AE6F-9A51978F21EE}" dt="2019-04-09T07:43:07.958" v="756" actId="2696"/>
        <pc:sldMkLst>
          <pc:docMk/>
          <pc:sldMk cId="3834734753" sldId="316"/>
        </pc:sldMkLst>
      </pc:sldChg>
      <pc:sldChg chg="del">
        <pc:chgData name="Johan Kling" userId="4c5e0aa7-dc1c-4d38-bb5b-65c1ae7a9973" providerId="ADAL" clId="{4569579C-45A1-054E-AE6F-9A51978F21EE}" dt="2019-04-09T07:43:08.393" v="791" actId="2696"/>
        <pc:sldMkLst>
          <pc:docMk/>
          <pc:sldMk cId="2063208086" sldId="322"/>
        </pc:sldMkLst>
      </pc:sldChg>
      <pc:sldChg chg="del">
        <pc:chgData name="Johan Kling" userId="4c5e0aa7-dc1c-4d38-bb5b-65c1ae7a9973" providerId="ADAL" clId="{4569579C-45A1-054E-AE6F-9A51978F21EE}" dt="2019-04-09T07:43:08.416" v="793" actId="2696"/>
        <pc:sldMkLst>
          <pc:docMk/>
          <pc:sldMk cId="2871787855" sldId="324"/>
        </pc:sldMkLst>
      </pc:sldChg>
      <pc:sldChg chg="del">
        <pc:chgData name="Johan Kling" userId="4c5e0aa7-dc1c-4d38-bb5b-65c1ae7a9973" providerId="ADAL" clId="{4569579C-45A1-054E-AE6F-9A51978F21EE}" dt="2019-04-09T07:43:08.345" v="786" actId="2696"/>
        <pc:sldMkLst>
          <pc:docMk/>
          <pc:sldMk cId="3869940588" sldId="329"/>
        </pc:sldMkLst>
      </pc:sldChg>
      <pc:sldChg chg="del">
        <pc:chgData name="Johan Kling" userId="4c5e0aa7-dc1c-4d38-bb5b-65c1ae7a9973" providerId="ADAL" clId="{4569579C-45A1-054E-AE6F-9A51978F21EE}" dt="2019-04-09T07:43:08.339" v="785" actId="2696"/>
        <pc:sldMkLst>
          <pc:docMk/>
          <pc:sldMk cId="3360399791" sldId="330"/>
        </pc:sldMkLst>
      </pc:sldChg>
      <pc:sldChg chg="del">
        <pc:chgData name="Johan Kling" userId="4c5e0aa7-dc1c-4d38-bb5b-65c1ae7a9973" providerId="ADAL" clId="{4569579C-45A1-054E-AE6F-9A51978F21EE}" dt="2019-04-09T07:43:08.327" v="783" actId="2696"/>
        <pc:sldMkLst>
          <pc:docMk/>
          <pc:sldMk cId="3596879276" sldId="333"/>
        </pc:sldMkLst>
      </pc:sldChg>
      <pc:sldChg chg="del">
        <pc:chgData name="Johan Kling" userId="4c5e0aa7-dc1c-4d38-bb5b-65c1ae7a9973" providerId="ADAL" clId="{4569579C-45A1-054E-AE6F-9A51978F21EE}" dt="2019-04-09T07:43:08.426" v="794" actId="2696"/>
        <pc:sldMkLst>
          <pc:docMk/>
          <pc:sldMk cId="447003250" sldId="339"/>
        </pc:sldMkLst>
      </pc:sldChg>
      <pc:sldChg chg="del">
        <pc:chgData name="Johan Kling" userId="4c5e0aa7-dc1c-4d38-bb5b-65c1ae7a9973" providerId="ADAL" clId="{4569579C-45A1-054E-AE6F-9A51978F21EE}" dt="2019-04-09T07:43:08.440" v="795" actId="2696"/>
        <pc:sldMkLst>
          <pc:docMk/>
          <pc:sldMk cId="3116780901" sldId="340"/>
        </pc:sldMkLst>
      </pc:sldChg>
      <pc:sldChg chg="del">
        <pc:chgData name="Johan Kling" userId="4c5e0aa7-dc1c-4d38-bb5b-65c1ae7a9973" providerId="ADAL" clId="{4569579C-45A1-054E-AE6F-9A51978F21EE}" dt="2019-04-09T07:43:08.451" v="796" actId="2696"/>
        <pc:sldMkLst>
          <pc:docMk/>
          <pc:sldMk cId="191650312" sldId="341"/>
        </pc:sldMkLst>
      </pc:sldChg>
      <pc:sldChg chg="del">
        <pc:chgData name="Johan Kling" userId="4c5e0aa7-dc1c-4d38-bb5b-65c1ae7a9973" providerId="ADAL" clId="{4569579C-45A1-054E-AE6F-9A51978F21EE}" dt="2019-04-09T07:43:08.469" v="797" actId="2696"/>
        <pc:sldMkLst>
          <pc:docMk/>
          <pc:sldMk cId="2992278608" sldId="342"/>
        </pc:sldMkLst>
      </pc:sldChg>
      <pc:sldChg chg="del">
        <pc:chgData name="Johan Kling" userId="4c5e0aa7-dc1c-4d38-bb5b-65c1ae7a9973" providerId="ADAL" clId="{4569579C-45A1-054E-AE6F-9A51978F21EE}" dt="2019-04-09T07:43:08.533" v="805" actId="2696"/>
        <pc:sldMkLst>
          <pc:docMk/>
          <pc:sldMk cId="4242554206" sldId="346"/>
        </pc:sldMkLst>
      </pc:sldChg>
      <pc:sldChg chg="del">
        <pc:chgData name="Johan Kling" userId="4c5e0aa7-dc1c-4d38-bb5b-65c1ae7a9973" providerId="ADAL" clId="{4569579C-45A1-054E-AE6F-9A51978F21EE}" dt="2019-04-09T07:43:08.491" v="800" actId="2696"/>
        <pc:sldMkLst>
          <pc:docMk/>
          <pc:sldMk cId="2867998893" sldId="347"/>
        </pc:sldMkLst>
      </pc:sldChg>
      <pc:sldChg chg="del">
        <pc:chgData name="Johan Kling" userId="4c5e0aa7-dc1c-4d38-bb5b-65c1ae7a9973" providerId="ADAL" clId="{4569579C-45A1-054E-AE6F-9A51978F21EE}" dt="2019-04-09T07:43:08.555" v="808" actId="2696"/>
        <pc:sldMkLst>
          <pc:docMk/>
          <pc:sldMk cId="1983685407" sldId="349"/>
        </pc:sldMkLst>
      </pc:sldChg>
      <pc:sldChg chg="del">
        <pc:chgData name="Johan Kling" userId="4c5e0aa7-dc1c-4d38-bb5b-65c1ae7a9973" providerId="ADAL" clId="{4569579C-45A1-054E-AE6F-9A51978F21EE}" dt="2019-04-09T07:43:08.508" v="802" actId="2696"/>
        <pc:sldMkLst>
          <pc:docMk/>
          <pc:sldMk cId="4184924957" sldId="351"/>
        </pc:sldMkLst>
      </pc:sldChg>
      <pc:sldChg chg="del">
        <pc:chgData name="Johan Kling" userId="4c5e0aa7-dc1c-4d38-bb5b-65c1ae7a9973" providerId="ADAL" clId="{4569579C-45A1-054E-AE6F-9A51978F21EE}" dt="2019-04-09T07:43:08.499" v="801" actId="2696"/>
        <pc:sldMkLst>
          <pc:docMk/>
          <pc:sldMk cId="593461818" sldId="352"/>
        </pc:sldMkLst>
      </pc:sldChg>
      <pc:sldChg chg="del">
        <pc:chgData name="Johan Kling" userId="4c5e0aa7-dc1c-4d38-bb5b-65c1ae7a9973" providerId="ADAL" clId="{4569579C-45A1-054E-AE6F-9A51978F21EE}" dt="2019-04-09T07:43:08.322" v="782" actId="2696"/>
        <pc:sldMkLst>
          <pc:docMk/>
          <pc:sldMk cId="1278147849" sldId="359"/>
        </pc:sldMkLst>
      </pc:sldChg>
      <pc:sldChg chg="del">
        <pc:chgData name="Johan Kling" userId="4c5e0aa7-dc1c-4d38-bb5b-65c1ae7a9973" providerId="ADAL" clId="{4569579C-45A1-054E-AE6F-9A51978F21EE}" dt="2019-04-09T07:43:08.218" v="773" actId="2696"/>
        <pc:sldMkLst>
          <pc:docMk/>
          <pc:sldMk cId="2170777340" sldId="360"/>
        </pc:sldMkLst>
      </pc:sldChg>
      <pc:sldChg chg="del">
        <pc:chgData name="Johan Kling" userId="4c5e0aa7-dc1c-4d38-bb5b-65c1ae7a9973" providerId="ADAL" clId="{4569579C-45A1-054E-AE6F-9A51978F21EE}" dt="2019-04-09T07:43:08.022" v="764" actId="2696"/>
        <pc:sldMkLst>
          <pc:docMk/>
          <pc:sldMk cId="292783203" sldId="361"/>
        </pc:sldMkLst>
      </pc:sldChg>
      <pc:sldChg chg="del">
        <pc:chgData name="Johan Kling" userId="4c5e0aa7-dc1c-4d38-bb5b-65c1ae7a9973" providerId="ADAL" clId="{4569579C-45A1-054E-AE6F-9A51978F21EE}" dt="2019-04-09T07:43:08.045" v="765" actId="2696"/>
        <pc:sldMkLst>
          <pc:docMk/>
          <pc:sldMk cId="1813722258" sldId="362"/>
        </pc:sldMkLst>
      </pc:sldChg>
      <pc:sldChg chg="del">
        <pc:chgData name="Johan Kling" userId="4c5e0aa7-dc1c-4d38-bb5b-65c1ae7a9973" providerId="ADAL" clId="{4569579C-45A1-054E-AE6F-9A51978F21EE}" dt="2019-04-09T07:43:08.067" v="766" actId="2696"/>
        <pc:sldMkLst>
          <pc:docMk/>
          <pc:sldMk cId="180679652" sldId="363"/>
        </pc:sldMkLst>
      </pc:sldChg>
      <pc:sldChg chg="del">
        <pc:chgData name="Johan Kling" userId="4c5e0aa7-dc1c-4d38-bb5b-65c1ae7a9973" providerId="ADAL" clId="{4569579C-45A1-054E-AE6F-9A51978F21EE}" dt="2019-04-09T07:43:08.093" v="767" actId="2696"/>
        <pc:sldMkLst>
          <pc:docMk/>
          <pc:sldMk cId="1972331854" sldId="366"/>
        </pc:sldMkLst>
      </pc:sldChg>
      <pc:sldChg chg="del">
        <pc:chgData name="Johan Kling" userId="4c5e0aa7-dc1c-4d38-bb5b-65c1ae7a9973" providerId="ADAL" clId="{4569579C-45A1-054E-AE6F-9A51978F21EE}" dt="2019-04-09T07:43:08.112" v="768" actId="2696"/>
        <pc:sldMkLst>
          <pc:docMk/>
          <pc:sldMk cId="2562446437" sldId="367"/>
        </pc:sldMkLst>
      </pc:sldChg>
      <pc:sldChg chg="del">
        <pc:chgData name="Johan Kling" userId="4c5e0aa7-dc1c-4d38-bb5b-65c1ae7a9973" providerId="ADAL" clId="{4569579C-45A1-054E-AE6F-9A51978F21EE}" dt="2019-04-09T07:43:08.128" v="769" actId="2696"/>
        <pc:sldMkLst>
          <pc:docMk/>
          <pc:sldMk cId="1688169673" sldId="368"/>
        </pc:sldMkLst>
      </pc:sldChg>
      <pc:sldChg chg="del">
        <pc:chgData name="Johan Kling" userId="4c5e0aa7-dc1c-4d38-bb5b-65c1ae7a9973" providerId="ADAL" clId="{4569579C-45A1-054E-AE6F-9A51978F21EE}" dt="2019-04-09T07:43:08.516" v="803" actId="2696"/>
        <pc:sldMkLst>
          <pc:docMk/>
          <pc:sldMk cId="1711571715" sldId="440"/>
        </pc:sldMkLst>
      </pc:sldChg>
      <pc:sldChg chg="del">
        <pc:chgData name="Johan Kling" userId="4c5e0aa7-dc1c-4d38-bb5b-65c1ae7a9973" providerId="ADAL" clId="{4569579C-45A1-054E-AE6F-9A51978F21EE}" dt="2019-04-09T07:43:07.916" v="751" actId="2696"/>
        <pc:sldMkLst>
          <pc:docMk/>
          <pc:sldMk cId="3179642422" sldId="484"/>
        </pc:sldMkLst>
      </pc:sldChg>
      <pc:sldChg chg="modSp modNotesTx">
        <pc:chgData name="Johan Kling" userId="4c5e0aa7-dc1c-4d38-bb5b-65c1ae7a9973" providerId="ADAL" clId="{4569579C-45A1-054E-AE6F-9A51978F21EE}" dt="2019-04-08T20:37:15.007" v="588" actId="20577"/>
        <pc:sldMkLst>
          <pc:docMk/>
          <pc:sldMk cId="3222640885" sldId="486"/>
        </pc:sldMkLst>
        <pc:spChg chg="mod">
          <ac:chgData name="Johan Kling" userId="4c5e0aa7-dc1c-4d38-bb5b-65c1ae7a9973" providerId="ADAL" clId="{4569579C-45A1-054E-AE6F-9A51978F21EE}" dt="2019-04-08T20:37:15.007" v="588" actId="20577"/>
          <ac:spMkLst>
            <pc:docMk/>
            <pc:sldMk cId="3222640885" sldId="486"/>
            <ac:spMk id="3" creationId="{54855448-0FEB-B043-8EBA-6FBAA5272519}"/>
          </ac:spMkLst>
        </pc:spChg>
      </pc:sldChg>
      <pc:sldChg chg="del">
        <pc:chgData name="Johan Kling" userId="4c5e0aa7-dc1c-4d38-bb5b-65c1ae7a9973" providerId="ADAL" clId="{4569579C-45A1-054E-AE6F-9A51978F21EE}" dt="2019-04-09T07:43:07.926" v="752" actId="2696"/>
        <pc:sldMkLst>
          <pc:docMk/>
          <pc:sldMk cId="2961396595" sldId="506"/>
        </pc:sldMkLst>
      </pc:sldChg>
      <pc:sldChg chg="del">
        <pc:chgData name="Johan Kling" userId="4c5e0aa7-dc1c-4d38-bb5b-65c1ae7a9973" providerId="ADAL" clId="{4569579C-45A1-054E-AE6F-9A51978F21EE}" dt="2019-04-09T07:43:08.548" v="807" actId="2696"/>
        <pc:sldMkLst>
          <pc:docMk/>
          <pc:sldMk cId="2551578814" sldId="523"/>
        </pc:sldMkLst>
      </pc:sldChg>
      <pc:sldChg chg="del">
        <pc:chgData name="Johan Kling" userId="4c5e0aa7-dc1c-4d38-bb5b-65c1ae7a9973" providerId="ADAL" clId="{4569579C-45A1-054E-AE6F-9A51978F21EE}" dt="2019-04-09T07:43:08.275" v="777" actId="2696"/>
        <pc:sldMkLst>
          <pc:docMk/>
          <pc:sldMk cId="2878335302" sldId="525"/>
        </pc:sldMkLst>
      </pc:sldChg>
      <pc:sldChg chg="del">
        <pc:chgData name="Johan Kling" userId="4c5e0aa7-dc1c-4d38-bb5b-65c1ae7a9973" providerId="ADAL" clId="{4569579C-45A1-054E-AE6F-9A51978F21EE}" dt="2019-04-09T07:43:08.483" v="799" actId="2696"/>
        <pc:sldMkLst>
          <pc:docMk/>
          <pc:sldMk cId="3999734385" sldId="526"/>
        </pc:sldMkLst>
      </pc:sldChg>
      <pc:sldChg chg="del">
        <pc:chgData name="Johan Kling" userId="4c5e0aa7-dc1c-4d38-bb5b-65c1ae7a9973" providerId="ADAL" clId="{4569579C-45A1-054E-AE6F-9A51978F21EE}" dt="2019-04-09T07:43:08.408" v="792" actId="2696"/>
        <pc:sldMkLst>
          <pc:docMk/>
          <pc:sldMk cId="1123840512" sldId="527"/>
        </pc:sldMkLst>
      </pc:sldChg>
      <pc:sldChg chg="del">
        <pc:chgData name="Johan Kling" userId="4c5e0aa7-dc1c-4d38-bb5b-65c1ae7a9973" providerId="ADAL" clId="{4569579C-45A1-054E-AE6F-9A51978F21EE}" dt="2019-04-09T07:43:07.934" v="753" actId="2696"/>
        <pc:sldMkLst>
          <pc:docMk/>
          <pc:sldMk cId="1760001514" sldId="529"/>
        </pc:sldMkLst>
      </pc:sldChg>
      <pc:sldChg chg="modSp">
        <pc:chgData name="Johan Kling" userId="4c5e0aa7-dc1c-4d38-bb5b-65c1ae7a9973" providerId="ADAL" clId="{4569579C-45A1-054E-AE6F-9A51978F21EE}" dt="2019-04-09T07:38:57.633" v="685" actId="20577"/>
        <pc:sldMkLst>
          <pc:docMk/>
          <pc:sldMk cId="2721406956" sldId="530"/>
        </pc:sldMkLst>
        <pc:spChg chg="mod">
          <ac:chgData name="Johan Kling" userId="4c5e0aa7-dc1c-4d38-bb5b-65c1ae7a9973" providerId="ADAL" clId="{4569579C-45A1-054E-AE6F-9A51978F21EE}" dt="2019-04-09T07:38:57.633" v="685" actId="20577"/>
          <ac:spMkLst>
            <pc:docMk/>
            <pc:sldMk cId="2721406956" sldId="530"/>
            <ac:spMk id="11" creationId="{A363B728-1A01-EA42-92D4-976537E87660}"/>
          </ac:spMkLst>
        </pc:spChg>
      </pc:sldChg>
      <pc:sldChg chg="modSp">
        <pc:chgData name="Johan Kling" userId="4c5e0aa7-dc1c-4d38-bb5b-65c1ae7a9973" providerId="ADAL" clId="{4569579C-45A1-054E-AE6F-9A51978F21EE}" dt="2019-04-09T07:39:15.762" v="687" actId="20577"/>
        <pc:sldMkLst>
          <pc:docMk/>
          <pc:sldMk cId="164649854" sldId="546"/>
        </pc:sldMkLst>
        <pc:spChg chg="mod">
          <ac:chgData name="Johan Kling" userId="4c5e0aa7-dc1c-4d38-bb5b-65c1ae7a9973" providerId="ADAL" clId="{4569579C-45A1-054E-AE6F-9A51978F21EE}" dt="2019-04-09T07:39:15.762" v="687" actId="20577"/>
          <ac:spMkLst>
            <pc:docMk/>
            <pc:sldMk cId="164649854" sldId="546"/>
            <ac:spMk id="6" creationId="{317A3C2C-48B8-784E-BAC7-D32629269D96}"/>
          </ac:spMkLst>
        </pc:spChg>
      </pc:sldChg>
      <pc:sldChg chg="del">
        <pc:chgData name="Johan Kling" userId="4c5e0aa7-dc1c-4d38-bb5b-65c1ae7a9973" providerId="ADAL" clId="{4569579C-45A1-054E-AE6F-9A51978F21EE}" dt="2019-04-09T07:43:08.476" v="798" actId="2696"/>
        <pc:sldMkLst>
          <pc:docMk/>
          <pc:sldMk cId="1023030039" sldId="547"/>
        </pc:sldMkLst>
      </pc:sldChg>
      <pc:sldChg chg="del">
        <pc:chgData name="Johan Kling" userId="4c5e0aa7-dc1c-4d38-bb5b-65c1ae7a9973" providerId="ADAL" clId="{4569579C-45A1-054E-AE6F-9A51978F21EE}" dt="2019-04-09T07:43:08.333" v="784" actId="2696"/>
        <pc:sldMkLst>
          <pc:docMk/>
          <pc:sldMk cId="3180671507" sldId="548"/>
        </pc:sldMkLst>
      </pc:sldChg>
      <pc:sldChg chg="del">
        <pc:chgData name="Johan Kling" userId="4c5e0aa7-dc1c-4d38-bb5b-65c1ae7a9973" providerId="ADAL" clId="{4569579C-45A1-054E-AE6F-9A51978F21EE}" dt="2019-04-09T07:43:08.165" v="771" actId="2696"/>
        <pc:sldMkLst>
          <pc:docMk/>
          <pc:sldMk cId="983657672" sldId="554"/>
        </pc:sldMkLst>
      </pc:sldChg>
      <pc:sldChg chg="del">
        <pc:chgData name="Johan Kling" userId="4c5e0aa7-dc1c-4d38-bb5b-65c1ae7a9973" providerId="ADAL" clId="{4569579C-45A1-054E-AE6F-9A51978F21EE}" dt="2019-04-09T07:43:08.189" v="772" actId="2696"/>
        <pc:sldMkLst>
          <pc:docMk/>
          <pc:sldMk cId="4085463177" sldId="555"/>
        </pc:sldMkLst>
      </pc:sldChg>
      <pc:sldChg chg="del">
        <pc:chgData name="Johan Kling" userId="4c5e0aa7-dc1c-4d38-bb5b-65c1ae7a9973" providerId="ADAL" clId="{4569579C-45A1-054E-AE6F-9A51978F21EE}" dt="2019-04-09T07:43:08.148" v="770" actId="2696"/>
        <pc:sldMkLst>
          <pc:docMk/>
          <pc:sldMk cId="3544952234" sldId="780"/>
        </pc:sldMkLst>
      </pc:sldChg>
      <pc:sldChg chg="del">
        <pc:chgData name="Johan Kling" userId="4c5e0aa7-dc1c-4d38-bb5b-65c1ae7a9973" providerId="ADAL" clId="{4569579C-45A1-054E-AE6F-9A51978F21EE}" dt="2019-04-09T07:43:07.994" v="762" actId="2696"/>
        <pc:sldMkLst>
          <pc:docMk/>
          <pc:sldMk cId="1306539631" sldId="781"/>
        </pc:sldMkLst>
      </pc:sldChg>
      <pc:sldChg chg="del">
        <pc:chgData name="Johan Kling" userId="4c5e0aa7-dc1c-4d38-bb5b-65c1ae7a9973" providerId="ADAL" clId="{4569579C-45A1-054E-AE6F-9A51978F21EE}" dt="2019-04-09T07:43:08.367" v="789" actId="2696"/>
        <pc:sldMkLst>
          <pc:docMk/>
          <pc:sldMk cId="144254707" sldId="794"/>
        </pc:sldMkLst>
      </pc:sldChg>
      <pc:sldChg chg="del">
        <pc:chgData name="Johan Kling" userId="4c5e0aa7-dc1c-4d38-bb5b-65c1ae7a9973" providerId="ADAL" clId="{4569579C-45A1-054E-AE6F-9A51978F21EE}" dt="2019-04-09T07:43:08.356" v="788" actId="2696"/>
        <pc:sldMkLst>
          <pc:docMk/>
          <pc:sldMk cId="2893588617" sldId="808"/>
        </pc:sldMkLst>
      </pc:sldChg>
      <pc:sldChg chg="del">
        <pc:chgData name="Johan Kling" userId="4c5e0aa7-dc1c-4d38-bb5b-65c1ae7a9973" providerId="ADAL" clId="{4569579C-45A1-054E-AE6F-9A51978F21EE}" dt="2019-04-09T07:43:08.527" v="804" actId="2696"/>
        <pc:sldMkLst>
          <pc:docMk/>
          <pc:sldMk cId="1476999250" sldId="880"/>
        </pc:sldMkLst>
      </pc:sldChg>
      <pc:sldChg chg="del">
        <pc:chgData name="Johan Kling" userId="4c5e0aa7-dc1c-4d38-bb5b-65c1ae7a9973" providerId="ADAL" clId="{4569579C-45A1-054E-AE6F-9A51978F21EE}" dt="2019-04-09T07:43:08.350" v="787" actId="2696"/>
        <pc:sldMkLst>
          <pc:docMk/>
          <pc:sldMk cId="3297039355" sldId="881"/>
        </pc:sldMkLst>
      </pc:sldChg>
      <pc:sldChg chg="modSp">
        <pc:chgData name="Johan Kling" userId="4c5e0aa7-dc1c-4d38-bb5b-65c1ae7a9973" providerId="ADAL" clId="{4569579C-45A1-054E-AE6F-9A51978F21EE}" dt="2019-04-08T20:36:09.041" v="577" actId="20577"/>
        <pc:sldMkLst>
          <pc:docMk/>
          <pc:sldMk cId="2088895971" sldId="884"/>
        </pc:sldMkLst>
        <pc:spChg chg="mod">
          <ac:chgData name="Johan Kling" userId="4c5e0aa7-dc1c-4d38-bb5b-65c1ae7a9973" providerId="ADAL" clId="{4569579C-45A1-054E-AE6F-9A51978F21EE}" dt="2019-04-08T20:36:09.041" v="577" actId="20577"/>
          <ac:spMkLst>
            <pc:docMk/>
            <pc:sldMk cId="2088895971" sldId="884"/>
            <ac:spMk id="2" creationId="{0E55EF02-13A4-8B4C-95C5-ACC97858BA88}"/>
          </ac:spMkLst>
        </pc:spChg>
      </pc:sldChg>
      <pc:sldChg chg="modSp">
        <pc:chgData name="Johan Kling" userId="4c5e0aa7-dc1c-4d38-bb5b-65c1ae7a9973" providerId="ADAL" clId="{4569579C-45A1-054E-AE6F-9A51978F21EE}" dt="2019-04-09T07:44:10.211" v="813" actId="20577"/>
        <pc:sldMkLst>
          <pc:docMk/>
          <pc:sldMk cId="3347562423" sldId="886"/>
        </pc:sldMkLst>
        <pc:spChg chg="mod">
          <ac:chgData name="Johan Kling" userId="4c5e0aa7-dc1c-4d38-bb5b-65c1ae7a9973" providerId="ADAL" clId="{4569579C-45A1-054E-AE6F-9A51978F21EE}" dt="2019-04-09T07:44:10.211" v="813" actId="20577"/>
          <ac:spMkLst>
            <pc:docMk/>
            <pc:sldMk cId="3347562423" sldId="886"/>
            <ac:spMk id="2" creationId="{0E55EF02-13A4-8B4C-95C5-ACC97858BA88}"/>
          </ac:spMkLst>
        </pc:spChg>
      </pc:sldChg>
      <pc:sldChg chg="modSp modNotesTx">
        <pc:chgData name="Johan Kling" userId="4c5e0aa7-dc1c-4d38-bb5b-65c1ae7a9973" providerId="ADAL" clId="{4569579C-45A1-054E-AE6F-9A51978F21EE}" dt="2019-04-08T20:35:32.272" v="553" actId="20577"/>
        <pc:sldMkLst>
          <pc:docMk/>
          <pc:sldMk cId="514519734" sldId="887"/>
        </pc:sldMkLst>
        <pc:spChg chg="mod">
          <ac:chgData name="Johan Kling" userId="4c5e0aa7-dc1c-4d38-bb5b-65c1ae7a9973" providerId="ADAL" clId="{4569579C-45A1-054E-AE6F-9A51978F21EE}" dt="2019-04-08T20:35:32.272" v="553" actId="20577"/>
          <ac:spMkLst>
            <pc:docMk/>
            <pc:sldMk cId="514519734" sldId="887"/>
            <ac:spMk id="2" creationId="{0E55EF02-13A4-8B4C-95C5-ACC97858BA88}"/>
          </ac:spMkLst>
        </pc:spChg>
      </pc:sldChg>
      <pc:sldChg chg="addSp modSp modNotesTx">
        <pc:chgData name="Johan Kling" userId="4c5e0aa7-dc1c-4d38-bb5b-65c1ae7a9973" providerId="ADAL" clId="{4569579C-45A1-054E-AE6F-9A51978F21EE}" dt="2019-04-09T07:47:48.074" v="860" actId="20577"/>
        <pc:sldMkLst>
          <pc:docMk/>
          <pc:sldMk cId="1028735541" sldId="888"/>
        </pc:sldMkLst>
        <pc:spChg chg="mod">
          <ac:chgData name="Johan Kling" userId="4c5e0aa7-dc1c-4d38-bb5b-65c1ae7a9973" providerId="ADAL" clId="{4569579C-45A1-054E-AE6F-9A51978F21EE}" dt="2019-04-09T07:46:42.596" v="858" actId="20577"/>
          <ac:spMkLst>
            <pc:docMk/>
            <pc:sldMk cId="1028735541" sldId="888"/>
            <ac:spMk id="2" creationId="{0E55EF02-13A4-8B4C-95C5-ACC97858BA88}"/>
          </ac:spMkLst>
        </pc:spChg>
        <pc:picChg chg="add mod">
          <ac:chgData name="Johan Kling" userId="4c5e0aa7-dc1c-4d38-bb5b-65c1ae7a9973" providerId="ADAL" clId="{4569579C-45A1-054E-AE6F-9A51978F21EE}" dt="2019-04-09T07:42:55.702" v="750" actId="1076"/>
          <ac:picMkLst>
            <pc:docMk/>
            <pc:sldMk cId="1028735541" sldId="888"/>
            <ac:picMk id="4" creationId="{237502BB-9A09-394C-887F-F3AEEDE0FB43}"/>
          </ac:picMkLst>
        </pc:picChg>
      </pc:sldChg>
      <pc:sldChg chg="addSp delSp modSp add modNotesTx">
        <pc:chgData name="Johan Kling" userId="4c5e0aa7-dc1c-4d38-bb5b-65c1ae7a9973" providerId="ADAL" clId="{4569579C-45A1-054E-AE6F-9A51978F21EE}" dt="2019-04-08T20:33:11.717" v="487" actId="20577"/>
        <pc:sldMkLst>
          <pc:docMk/>
          <pc:sldMk cId="4268263206" sldId="889"/>
        </pc:sldMkLst>
        <pc:spChg chg="mod">
          <ac:chgData name="Johan Kling" userId="4c5e0aa7-dc1c-4d38-bb5b-65c1ae7a9973" providerId="ADAL" clId="{4569579C-45A1-054E-AE6F-9A51978F21EE}" dt="2019-04-08T20:33:11.717" v="487" actId="20577"/>
          <ac:spMkLst>
            <pc:docMk/>
            <pc:sldMk cId="4268263206" sldId="889"/>
            <ac:spMk id="2" creationId="{17F14EA4-0D99-ED47-9AC2-693FCEECFEFE}"/>
          </ac:spMkLst>
        </pc:spChg>
        <pc:spChg chg="del">
          <ac:chgData name="Johan Kling" userId="4c5e0aa7-dc1c-4d38-bb5b-65c1ae7a9973" providerId="ADAL" clId="{4569579C-45A1-054E-AE6F-9A51978F21EE}" dt="2019-04-08T13:17:33.699" v="22" actId="478"/>
          <ac:spMkLst>
            <pc:docMk/>
            <pc:sldMk cId="4268263206" sldId="889"/>
            <ac:spMk id="3" creationId="{036CC9BD-BDEF-8145-8483-CEAEE30ED9CD}"/>
          </ac:spMkLst>
        </pc:spChg>
        <pc:picChg chg="add mod">
          <ac:chgData name="Johan Kling" userId="4c5e0aa7-dc1c-4d38-bb5b-65c1ae7a9973" providerId="ADAL" clId="{4569579C-45A1-054E-AE6F-9A51978F21EE}" dt="2019-04-08T13:17:38.143" v="23" actId="1076"/>
          <ac:picMkLst>
            <pc:docMk/>
            <pc:sldMk cId="4268263206" sldId="889"/>
            <ac:picMk id="4" creationId="{00F0FFB1-5C60-C94A-AFB9-178F051EDFA2}"/>
          </ac:picMkLst>
        </pc:picChg>
      </pc:sldChg>
      <pc:sldChg chg="addSp delSp modSp add">
        <pc:chgData name="Johan Kling" userId="4c5e0aa7-dc1c-4d38-bb5b-65c1ae7a9973" providerId="ADAL" clId="{4569579C-45A1-054E-AE6F-9A51978F21EE}" dt="2019-04-08T22:23:30.021" v="656" actId="20577"/>
        <pc:sldMkLst>
          <pc:docMk/>
          <pc:sldMk cId="1538847087" sldId="890"/>
        </pc:sldMkLst>
        <pc:spChg chg="mod">
          <ac:chgData name="Johan Kling" userId="4c5e0aa7-dc1c-4d38-bb5b-65c1ae7a9973" providerId="ADAL" clId="{4569579C-45A1-054E-AE6F-9A51978F21EE}" dt="2019-04-08T20:33:29.538" v="512" actId="20577"/>
          <ac:spMkLst>
            <pc:docMk/>
            <pc:sldMk cId="1538847087" sldId="890"/>
            <ac:spMk id="2" creationId="{17F14EA4-0D99-ED47-9AC2-693FCEECFEFE}"/>
          </ac:spMkLst>
        </pc:spChg>
        <pc:spChg chg="add mod">
          <ac:chgData name="Johan Kling" userId="4c5e0aa7-dc1c-4d38-bb5b-65c1ae7a9973" providerId="ADAL" clId="{4569579C-45A1-054E-AE6F-9A51978F21EE}" dt="2019-04-08T22:23:30.021" v="656" actId="20577"/>
          <ac:spMkLst>
            <pc:docMk/>
            <pc:sldMk cId="1538847087" sldId="890"/>
            <ac:spMk id="3" creationId="{3BCC8CB6-BBAE-2E42-A692-CE5F31658DF9}"/>
          </ac:spMkLst>
        </pc:spChg>
        <pc:spChg chg="add del mod">
          <ac:chgData name="Johan Kling" userId="4c5e0aa7-dc1c-4d38-bb5b-65c1ae7a9973" providerId="ADAL" clId="{4569579C-45A1-054E-AE6F-9A51978F21EE}" dt="2019-04-08T22:22:11.508" v="637"/>
          <ac:spMkLst>
            <pc:docMk/>
            <pc:sldMk cId="1538847087" sldId="890"/>
            <ac:spMk id="5" creationId="{D770AA57-F047-D740-A006-595D4DF0E0AD}"/>
          </ac:spMkLst>
        </pc:spChg>
        <pc:spChg chg="add del">
          <ac:chgData name="Johan Kling" userId="4c5e0aa7-dc1c-4d38-bb5b-65c1ae7a9973" providerId="ADAL" clId="{4569579C-45A1-054E-AE6F-9A51978F21EE}" dt="2019-04-08T22:22:09.850" v="635"/>
          <ac:spMkLst>
            <pc:docMk/>
            <pc:sldMk cId="1538847087" sldId="890"/>
            <ac:spMk id="6" creationId="{272044DF-E5A7-924C-8F8E-30A8588A9230}"/>
          </ac:spMkLst>
        </pc:spChg>
        <pc:spChg chg="add del">
          <ac:chgData name="Johan Kling" userId="4c5e0aa7-dc1c-4d38-bb5b-65c1ae7a9973" providerId="ADAL" clId="{4569579C-45A1-054E-AE6F-9A51978F21EE}" dt="2019-04-08T22:22:23.478" v="640"/>
          <ac:spMkLst>
            <pc:docMk/>
            <pc:sldMk cId="1538847087" sldId="890"/>
            <ac:spMk id="7" creationId="{57B4FA63-2170-A040-91A7-B8A20A6960AF}"/>
          </ac:spMkLst>
        </pc:spChg>
        <pc:spChg chg="add mod">
          <ac:chgData name="Johan Kling" userId="4c5e0aa7-dc1c-4d38-bb5b-65c1ae7a9973" providerId="ADAL" clId="{4569579C-45A1-054E-AE6F-9A51978F21EE}" dt="2019-04-08T22:23:05.327" v="654" actId="1037"/>
          <ac:spMkLst>
            <pc:docMk/>
            <pc:sldMk cId="1538847087" sldId="890"/>
            <ac:spMk id="8" creationId="{FA617D5C-66AA-2E49-8319-5BBA3ADF27B6}"/>
          </ac:spMkLst>
        </pc:spChg>
        <pc:picChg chg="del">
          <ac:chgData name="Johan Kling" userId="4c5e0aa7-dc1c-4d38-bb5b-65c1ae7a9973" providerId="ADAL" clId="{4569579C-45A1-054E-AE6F-9A51978F21EE}" dt="2019-04-08T13:19:16.689" v="25" actId="478"/>
          <ac:picMkLst>
            <pc:docMk/>
            <pc:sldMk cId="1538847087" sldId="890"/>
            <ac:picMk id="4" creationId="{00F0FFB1-5C60-C94A-AFB9-178F051EDFA2}"/>
          </ac:picMkLst>
        </pc:picChg>
        <pc:picChg chg="add mod">
          <ac:chgData name="Johan Kling" userId="4c5e0aa7-dc1c-4d38-bb5b-65c1ae7a9973" providerId="ADAL" clId="{4569579C-45A1-054E-AE6F-9A51978F21EE}" dt="2019-04-08T22:23:22.410" v="655" actId="1076"/>
          <ac:picMkLst>
            <pc:docMk/>
            <pc:sldMk cId="1538847087" sldId="890"/>
            <ac:picMk id="4" creationId="{22A24BFA-BD70-5042-8BBD-95E0ED288680}"/>
          </ac:picMkLst>
        </pc:picChg>
      </pc:sldChg>
      <pc:sldChg chg="addSp modSp add">
        <pc:chgData name="Johan Kling" userId="4c5e0aa7-dc1c-4d38-bb5b-65c1ae7a9973" providerId="ADAL" clId="{4569579C-45A1-054E-AE6F-9A51978F21EE}" dt="2019-04-08T22:20:04.415" v="625" actId="20577"/>
        <pc:sldMkLst>
          <pc:docMk/>
          <pc:sldMk cId="679391901" sldId="891"/>
        </pc:sldMkLst>
        <pc:spChg chg="mod">
          <ac:chgData name="Johan Kling" userId="4c5e0aa7-dc1c-4d38-bb5b-65c1ae7a9973" providerId="ADAL" clId="{4569579C-45A1-054E-AE6F-9A51978F21EE}" dt="2019-04-08T22:20:04.415" v="625" actId="20577"/>
          <ac:spMkLst>
            <pc:docMk/>
            <pc:sldMk cId="679391901" sldId="891"/>
            <ac:spMk id="2" creationId="{17F14EA4-0D99-ED47-9AC2-693FCEECFEFE}"/>
          </ac:spMkLst>
        </pc:spChg>
        <pc:spChg chg="mod">
          <ac:chgData name="Johan Kling" userId="4c5e0aa7-dc1c-4d38-bb5b-65c1ae7a9973" providerId="ADAL" clId="{4569579C-45A1-054E-AE6F-9A51978F21EE}" dt="2019-04-08T22:19:32.648" v="602" actId="14100"/>
          <ac:spMkLst>
            <pc:docMk/>
            <pc:sldMk cId="679391901" sldId="891"/>
            <ac:spMk id="3" creationId="{3BCC8CB6-BBAE-2E42-A692-CE5F31658DF9}"/>
          </ac:spMkLst>
        </pc:spChg>
        <pc:picChg chg="add mod">
          <ac:chgData name="Johan Kling" userId="4c5e0aa7-dc1c-4d38-bb5b-65c1ae7a9973" providerId="ADAL" clId="{4569579C-45A1-054E-AE6F-9A51978F21EE}" dt="2019-04-08T22:19:48.691" v="607" actId="1038"/>
          <ac:picMkLst>
            <pc:docMk/>
            <pc:sldMk cId="679391901" sldId="891"/>
            <ac:picMk id="4" creationId="{87B15B79-C45E-1A41-A2B4-D74D47E06ED8}"/>
          </ac:picMkLst>
        </pc:picChg>
        <pc:picChg chg="add mod">
          <ac:chgData name="Johan Kling" userId="4c5e0aa7-dc1c-4d38-bb5b-65c1ae7a9973" providerId="ADAL" clId="{4569579C-45A1-054E-AE6F-9A51978F21EE}" dt="2019-04-08T22:19:48.691" v="607" actId="1038"/>
          <ac:picMkLst>
            <pc:docMk/>
            <pc:sldMk cId="679391901" sldId="891"/>
            <ac:picMk id="5" creationId="{13934460-31E3-7E42-8B3B-27E8C42268E8}"/>
          </ac:picMkLst>
        </pc:picChg>
        <pc:picChg chg="add mod">
          <ac:chgData name="Johan Kling" userId="4c5e0aa7-dc1c-4d38-bb5b-65c1ae7a9973" providerId="ADAL" clId="{4569579C-45A1-054E-AE6F-9A51978F21EE}" dt="2019-04-08T22:19:48.691" v="607" actId="1038"/>
          <ac:picMkLst>
            <pc:docMk/>
            <pc:sldMk cId="679391901" sldId="891"/>
            <ac:picMk id="6" creationId="{B6DBA14B-69DE-F343-A26B-FB089FDBC63B}"/>
          </ac:picMkLst>
        </pc:picChg>
      </pc:sldChg>
      <pc:sldChg chg="addSp modSp add">
        <pc:chgData name="Johan Kling" userId="4c5e0aa7-dc1c-4d38-bb5b-65c1ae7a9973" providerId="ADAL" clId="{4569579C-45A1-054E-AE6F-9A51978F21EE}" dt="2019-04-09T07:45:03.871" v="834" actId="20577"/>
        <pc:sldMkLst>
          <pc:docMk/>
          <pc:sldMk cId="1437455918" sldId="892"/>
        </pc:sldMkLst>
        <pc:spChg chg="mod">
          <ac:chgData name="Johan Kling" userId="4c5e0aa7-dc1c-4d38-bb5b-65c1ae7a9973" providerId="ADAL" clId="{4569579C-45A1-054E-AE6F-9A51978F21EE}" dt="2019-04-09T07:45:03.871" v="834" actId="20577"/>
          <ac:spMkLst>
            <pc:docMk/>
            <pc:sldMk cId="1437455918" sldId="892"/>
            <ac:spMk id="2" creationId="{17F14EA4-0D99-ED47-9AC2-693FCEECFEFE}"/>
          </ac:spMkLst>
        </pc:spChg>
        <pc:spChg chg="mod">
          <ac:chgData name="Johan Kling" userId="4c5e0aa7-dc1c-4d38-bb5b-65c1ae7a9973" providerId="ADAL" clId="{4569579C-45A1-054E-AE6F-9A51978F21EE}" dt="2019-04-08T20:32:47.056" v="475" actId="20577"/>
          <ac:spMkLst>
            <pc:docMk/>
            <pc:sldMk cId="1437455918" sldId="892"/>
            <ac:spMk id="3" creationId="{3BCC8CB6-BBAE-2E42-A692-CE5F31658DF9}"/>
          </ac:spMkLst>
        </pc:spChg>
        <pc:picChg chg="add mod">
          <ac:chgData name="Johan Kling" userId="4c5e0aa7-dc1c-4d38-bb5b-65c1ae7a9973" providerId="ADAL" clId="{4569579C-45A1-054E-AE6F-9A51978F21EE}" dt="2019-04-08T22:16:36.378" v="591" actId="1076"/>
          <ac:picMkLst>
            <pc:docMk/>
            <pc:sldMk cId="1437455918" sldId="892"/>
            <ac:picMk id="4" creationId="{2EDDD402-283A-B04A-B204-B326FB9C0341}"/>
          </ac:picMkLst>
        </pc:picChg>
      </pc:sldChg>
      <pc:sldChg chg="addSp modSp add modNotesTx">
        <pc:chgData name="Johan Kling" userId="4c5e0aa7-dc1c-4d38-bb5b-65c1ae7a9973" providerId="ADAL" clId="{4569579C-45A1-054E-AE6F-9A51978F21EE}" dt="2019-04-09T07:48:11.193" v="861" actId="20577"/>
        <pc:sldMkLst>
          <pc:docMk/>
          <pc:sldMk cId="4051640518" sldId="893"/>
        </pc:sldMkLst>
        <pc:spChg chg="mod">
          <ac:chgData name="Johan Kling" userId="4c5e0aa7-dc1c-4d38-bb5b-65c1ae7a9973" providerId="ADAL" clId="{4569579C-45A1-054E-AE6F-9A51978F21EE}" dt="2019-04-08T17:11:44.421" v="356" actId="20577"/>
          <ac:spMkLst>
            <pc:docMk/>
            <pc:sldMk cId="4051640518" sldId="893"/>
            <ac:spMk id="2" creationId="{17F14EA4-0D99-ED47-9AC2-693FCEECFEFE}"/>
          </ac:spMkLst>
        </pc:spChg>
        <pc:spChg chg="mod">
          <ac:chgData name="Johan Kling" userId="4c5e0aa7-dc1c-4d38-bb5b-65c1ae7a9973" providerId="ADAL" clId="{4569579C-45A1-054E-AE6F-9A51978F21EE}" dt="2019-04-08T22:24:22.615" v="659" actId="14100"/>
          <ac:spMkLst>
            <pc:docMk/>
            <pc:sldMk cId="4051640518" sldId="893"/>
            <ac:spMk id="3" creationId="{3BCC8CB6-BBAE-2E42-A692-CE5F31658DF9}"/>
          </ac:spMkLst>
        </pc:spChg>
        <pc:picChg chg="add mod">
          <ac:chgData name="Johan Kling" userId="4c5e0aa7-dc1c-4d38-bb5b-65c1ae7a9973" providerId="ADAL" clId="{4569579C-45A1-054E-AE6F-9A51978F21EE}" dt="2019-04-08T22:24:30.488" v="660" actId="1076"/>
          <ac:picMkLst>
            <pc:docMk/>
            <pc:sldMk cId="4051640518" sldId="893"/>
            <ac:picMk id="4" creationId="{BB4917E9-464C-B74E-82A9-E4A7AC0D35B2}"/>
          </ac:picMkLst>
        </pc:picChg>
      </pc:sldChg>
      <pc:sldChg chg="modSp add">
        <pc:chgData name="Johan Kling" userId="4c5e0aa7-dc1c-4d38-bb5b-65c1ae7a9973" providerId="ADAL" clId="{4569579C-45A1-054E-AE6F-9A51978F21EE}" dt="2019-04-09T07:44:40.770" v="819" actId="20577"/>
        <pc:sldMkLst>
          <pc:docMk/>
          <pc:sldMk cId="3188017691" sldId="894"/>
        </pc:sldMkLst>
        <pc:spChg chg="mod">
          <ac:chgData name="Johan Kling" userId="4c5e0aa7-dc1c-4d38-bb5b-65c1ae7a9973" providerId="ADAL" clId="{4569579C-45A1-054E-AE6F-9A51978F21EE}" dt="2019-04-09T07:44:40.770" v="819" actId="20577"/>
          <ac:spMkLst>
            <pc:docMk/>
            <pc:sldMk cId="3188017691" sldId="894"/>
            <ac:spMk id="2" creationId="{0E55EF02-13A4-8B4C-95C5-ACC97858BA88}"/>
          </ac:spMkLst>
        </pc:spChg>
      </pc:sldChg>
      <pc:sldChg chg="modSp add modNotesTx">
        <pc:chgData name="Johan Kling" userId="4c5e0aa7-dc1c-4d38-bb5b-65c1ae7a9973" providerId="ADAL" clId="{4569579C-45A1-054E-AE6F-9A51978F21EE}" dt="2019-04-09T07:47:38.396" v="859" actId="20577"/>
        <pc:sldMkLst>
          <pc:docMk/>
          <pc:sldMk cId="4039788371" sldId="895"/>
        </pc:sldMkLst>
        <pc:spChg chg="mod">
          <ac:chgData name="Johan Kling" userId="4c5e0aa7-dc1c-4d38-bb5b-65c1ae7a9973" providerId="ADAL" clId="{4569579C-45A1-054E-AE6F-9A51978F21EE}" dt="2019-04-09T07:46:05.564" v="846" actId="5793"/>
          <ac:spMkLst>
            <pc:docMk/>
            <pc:sldMk cId="4039788371" sldId="895"/>
            <ac:spMk id="2" creationId="{0E55EF02-13A4-8B4C-95C5-ACC97858BA88}"/>
          </ac:spMkLst>
        </pc:spChg>
      </pc:sldChg>
      <pc:sldMasterChg chg="delSldLayout">
        <pc:chgData name="Johan Kling" userId="4c5e0aa7-dc1c-4d38-bb5b-65c1ae7a9973" providerId="ADAL" clId="{4569579C-45A1-054E-AE6F-9A51978F21EE}" dt="2019-04-09T07:43:08.541" v="806" actId="2696"/>
        <pc:sldMasterMkLst>
          <pc:docMk/>
          <pc:sldMasterMk cId="779913301" sldId="2147483758"/>
        </pc:sldMasterMkLst>
        <pc:sldLayoutChg chg="del">
          <pc:chgData name="Johan Kling" userId="4c5e0aa7-dc1c-4d38-bb5b-65c1ae7a9973" providerId="ADAL" clId="{4569579C-45A1-054E-AE6F-9A51978F21EE}" dt="2019-04-09T07:43:08.541" v="806" actId="2696"/>
          <pc:sldLayoutMkLst>
            <pc:docMk/>
            <pc:sldMasterMk cId="779913301" sldId="2147483758"/>
            <pc:sldLayoutMk cId="977741822" sldId="2147483844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954CBA-4867-44A3-BDF8-1C2F43CF94FE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BB313B-E867-409A-B297-11B7A91DCD2E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2857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5BB313B-E867-409A-B297-11B7A91DCD2E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0540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Alla är super-intresserade så det går jättebra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7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964274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Alla är super-intresserade så det går jättebra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8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00133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1734 </a:t>
            </a:r>
            <a:r>
              <a:rPr lang="sv-SE" dirty="0" err="1"/>
              <a:t>URL:er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9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8573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sz="1200" dirty="0"/>
              <a:t>Syftet med WP3 är att skapa riktlinjer för hur man </a:t>
            </a:r>
          </a:p>
          <a:p>
            <a:r>
              <a:rPr lang="sv-SE" sz="1200" dirty="0"/>
              <a:t>implementerar tillgänglighet </a:t>
            </a:r>
          </a:p>
          <a:p>
            <a:r>
              <a:rPr lang="sv-SE" sz="1200" dirty="0"/>
              <a:t>”by default” i CMS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12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8128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Syftet med WP4 är att öka medvetenheten </a:t>
            </a:r>
          </a:p>
          <a:p>
            <a:r>
              <a:rPr lang="sv-SE" dirty="0"/>
              <a:t>om tillgänglighet som standard i rörande CMS för: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CMS-producenter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Leverantörer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Offentliga upphandlare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Webbplatsägare och alla intressenter</a:t>
            </a:r>
            <a:endParaRPr lang="sv-SE" dirty="0">
              <a:effectLst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13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84310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Att utlysa F&amp;I-projekt inom CMS-området inom </a:t>
            </a:r>
            <a:r>
              <a:rPr lang="sv-SE" dirty="0" err="1"/>
              <a:t>Horizon</a:t>
            </a:r>
            <a:r>
              <a:rPr lang="sv-SE" dirty="0"/>
              <a:t> 2020, en stor satsning för att vidareutveckla marknaden.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2376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Vi är inte klara med analysen ännu, men tänkbara tips skulle exempelvis kunna vara:</a:t>
            </a:r>
          </a:p>
          <a:p>
            <a:r>
              <a:rPr lang="sv-SE" dirty="0"/>
              <a:t>Att styra CMS-leverantörernas inbyggda tillgänglighetstjänster/stöd genom offentlig upphandling. Staten kan skapa ramavtal där man får extra poäng för (eller enbart har tillåtelse att vara med om) man uppfyller vissa krav.</a:t>
            </a:r>
          </a:p>
          <a:p>
            <a:r>
              <a:rPr lang="sv-SE" dirty="0"/>
              <a:t>Att utlysa innovationstävlingar för att ta fram mer tillgängliga editorer</a:t>
            </a:r>
          </a:p>
          <a:p>
            <a:r>
              <a:rPr lang="sv-SE" dirty="0"/>
              <a:t>Att uppmuntra samarbete mellan CMS-leverantörer så de erbjuder likvärdiga inbyggda tjänster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BB313B-E867-409A-B297-11B7A91DCD2E}" type="slidenum">
              <a:rPr lang="sv-SE" smtClean="0"/>
              <a:t>15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166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ont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2355726"/>
            <a:ext cx="5375350" cy="126745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>
            <a:lvl1pPr>
              <a:defRPr sz="40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683568" y="3723878"/>
            <a:ext cx="4536504" cy="812530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2100" kern="120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4007732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/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9957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9286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655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0650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27332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42224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83693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794601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78844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03719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5919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76297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712953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4204044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710548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no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675111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no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4360009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83518"/>
            <a:ext cx="3256103" cy="884070"/>
          </a:xfrm>
        </p:spPr>
        <p:txBody>
          <a:bodyPr rIns="432000"/>
          <a:lstStyle>
            <a:lvl1pPr>
              <a:defRPr sz="24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467543" y="1980000"/>
            <a:ext cx="5400000" cy="2520000"/>
          </a:xfrm>
        </p:spPr>
        <p:txBody>
          <a:bodyPr wrap="square"/>
          <a:lstStyle>
            <a:lvl1pPr>
              <a:spcBef>
                <a:spcPts val="576"/>
              </a:spcBef>
              <a:spcAft>
                <a:spcPts val="0"/>
              </a:spcAft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7896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dirty="0" err="1"/>
              <a:t>Förnamn</a:t>
            </a:r>
            <a:r>
              <a:rPr lang="en-US" dirty="0"/>
              <a:t> </a:t>
            </a:r>
            <a:r>
              <a:rPr lang="en-US" dirty="0" err="1"/>
              <a:t>Efternamn</a:t>
            </a:r>
            <a:br>
              <a:rPr lang="en-US" dirty="0"/>
            </a:br>
            <a:r>
              <a:rPr lang="en-US" dirty="0" err="1"/>
              <a:t>Titel</a:t>
            </a:r>
            <a:r>
              <a:rPr lang="en-US" dirty="0"/>
              <a:t> om du </a:t>
            </a:r>
            <a:r>
              <a:rPr lang="en-US" dirty="0" err="1"/>
              <a:t>vill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26168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971B8728-A629-154F-8C11-89EA609171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832265" y="1470504"/>
            <a:ext cx="3827967" cy="2552174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173AF04A-F2C2-374D-8EA9-45B2DD3CCFC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555776" y="4197602"/>
            <a:ext cx="4369786" cy="369332"/>
          </a:xfrm>
        </p:spPr>
        <p:txBody>
          <a:bodyPr/>
          <a:lstStyle>
            <a:lvl1pPr marL="0" indent="0" algn="ctr"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106556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38150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2931958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BD2CA380-61DD-1344-BE8A-A433AF00AC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742887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BigHeader_subheader_mini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6B14D472-5723-6742-A2FD-F64A14D48B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879929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miniheader_bullet_pic_portrait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3075975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  <p:sp>
        <p:nvSpPr>
          <p:cNvPr id="9" name="Text Placeholder 25">
            <a:extLst>
              <a:ext uri="{FF2B5EF4-FFF2-40B4-BE49-F238E27FC236}">
                <a16:creationId xmlns:a16="http://schemas.microsoft.com/office/drawing/2014/main" id="{026DFF40-4B18-524D-9D3E-A04851F9703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410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subheader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880320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0" name="Text Placeholder 25">
            <a:extLst>
              <a:ext uri="{FF2B5EF4-FFF2-40B4-BE49-F238E27FC236}">
                <a16:creationId xmlns:a16="http://schemas.microsoft.com/office/drawing/2014/main" id="{73EF1F86-9D36-BD46-BE15-7E741F61D1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225622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subheader_miniheader_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1710077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50EB0DE5-30BC-0A40-B0A2-5E08A600B9E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687329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bbles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7"/>
          </p:nvPr>
        </p:nvSpPr>
        <p:spPr>
          <a:xfrm>
            <a:off x="3347864" y="1563638"/>
            <a:ext cx="4860000" cy="713863"/>
          </a:xfrm>
          <a:prstGeom prst="roundRect">
            <a:avLst>
              <a:gd name="adj" fmla="val 48316"/>
            </a:avLst>
          </a:prstGeom>
          <a:solidFill>
            <a:schemeClr val="accent4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 algn="ctr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288064" y="2132235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2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/>
          </p:nvPr>
        </p:nvSpPr>
        <p:spPr>
          <a:xfrm>
            <a:off x="4032480" y="2710788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5">
              <a:alpha val="58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0"/>
          </p:nvPr>
        </p:nvSpPr>
        <p:spPr>
          <a:xfrm>
            <a:off x="1259632" y="3289341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3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1"/>
          </p:nvPr>
        </p:nvSpPr>
        <p:spPr>
          <a:xfrm>
            <a:off x="3203848" y="3867894"/>
            <a:ext cx="4860000" cy="723819"/>
          </a:xfrm>
          <a:prstGeom prst="roundRect">
            <a:avLst>
              <a:gd name="adj" fmla="val 50000"/>
            </a:avLst>
          </a:prstGeom>
          <a:solidFill>
            <a:schemeClr val="accent1">
              <a:alpha val="71000"/>
            </a:schemeClr>
          </a:solidFill>
        </p:spPr>
        <p:txBody>
          <a:bodyPr vert="horz" wrap="none" lIns="108000" tIns="72000" rIns="108000" bIns="72000" rtlCol="0" anchor="ctr" anchorCtr="0">
            <a:spAutoFit/>
          </a:bodyPr>
          <a:lstStyle>
            <a:lvl1pPr marL="0" indent="0">
              <a:buNone/>
              <a:defRPr lang="en-US" dirty="0" smtClean="0"/>
            </a:lvl1pPr>
          </a:lstStyle>
          <a:p>
            <a:pPr marL="0" lvl="0" algn="ctr"/>
            <a:r>
              <a:rPr lang="en-US" dirty="0"/>
              <a:t>Click to edit Master text styles</a:t>
            </a:r>
          </a:p>
        </p:txBody>
      </p:sp>
      <p:sp>
        <p:nvSpPr>
          <p:cNvPr id="11" name="Text Placeholder 25">
            <a:extLst>
              <a:ext uri="{FF2B5EF4-FFF2-40B4-BE49-F238E27FC236}">
                <a16:creationId xmlns:a16="http://schemas.microsoft.com/office/drawing/2014/main" id="{D5009032-147A-8F49-BF62-91DDEEB326E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87613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Big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992735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mini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49947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 sz="2000"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72344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428643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niheader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25">
            <a:extLst>
              <a:ext uri="{FF2B5EF4-FFF2-40B4-BE49-F238E27FC236}">
                <a16:creationId xmlns:a16="http://schemas.microsoft.com/office/drawing/2014/main" id="{473FFB97-B320-9648-A1BD-54F26C5D8C3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0" y="0"/>
            <a:ext cx="4104041" cy="355276"/>
          </a:xfrm>
          <a:solidFill>
            <a:schemeClr val="tx1"/>
          </a:solidFill>
        </p:spPr>
        <p:txBody>
          <a:bodyPr wrap="none" lIns="432000" tIns="54000" rIns="324000" bIns="54000">
            <a:spAutoFit/>
          </a:bodyPr>
          <a:lstStyle>
            <a:lvl1pPr marL="0" indent="0">
              <a:buNone/>
              <a:defRPr sz="1600" cap="all" baseline="0">
                <a:solidFill>
                  <a:schemeClr val="bg1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716433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824938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987824" y="1419622"/>
            <a:ext cx="2016224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5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/>
              <a:t>GLÖM INTE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987824" y="1851670"/>
            <a:ext cx="3600400" cy="1728192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indent="0">
              <a:buNone/>
              <a:defRPr lang="en-US" sz="36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84313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55776" y="771550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8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2555776" y="1059582"/>
            <a:ext cx="2520280" cy="1080120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139952" y="3003798"/>
            <a:ext cx="2520280" cy="1152128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139952" y="2715766"/>
            <a:ext cx="1584176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13456671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Post 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35696" y="1214631"/>
            <a:ext cx="1584176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1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1835696" y="1491630"/>
            <a:ext cx="2376264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5076056" y="1203598"/>
            <a:ext cx="1728192" cy="28803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2</a:t>
            </a: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6"/>
          </p:nvPr>
        </p:nvSpPr>
        <p:spPr>
          <a:xfrm>
            <a:off x="5076056" y="1491630"/>
            <a:ext cx="2304256" cy="936104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7"/>
          </p:nvPr>
        </p:nvSpPr>
        <p:spPr>
          <a:xfrm>
            <a:off x="3491880" y="3363838"/>
            <a:ext cx="2376264" cy="100811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buNone/>
              <a:defRPr lang="en-US" sz="2200" b="1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3535957" y="3075806"/>
            <a:ext cx="1656184" cy="2769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cap="all" baseline="0"/>
            </a:lvl1pPr>
            <a:lvl2pPr>
              <a:defRPr sz="1800" cap="all" baseline="0"/>
            </a:lvl2pPr>
            <a:lvl3pPr>
              <a:defRPr sz="1800" cap="all" baseline="0"/>
            </a:lvl3pPr>
            <a:lvl4pPr>
              <a:defRPr sz="1800" cap="all" baseline="0"/>
            </a:lvl4pPr>
            <a:lvl5pPr>
              <a:defRPr sz="1800" cap="all" baseline="0"/>
            </a:lvl5pPr>
          </a:lstStyle>
          <a:p>
            <a:pPr lvl="0"/>
            <a:r>
              <a:rPr lang="en-US" dirty="0" err="1"/>
              <a:t>Kom</a:t>
            </a:r>
            <a:r>
              <a:rPr lang="en-US" dirty="0"/>
              <a:t> </a:t>
            </a:r>
            <a:r>
              <a:rPr lang="en-US" dirty="0" err="1"/>
              <a:t>ihåg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137755687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11734972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fi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objekt 13">
            <a:extLst>
              <a:ext uri="{FF2B5EF4-FFF2-40B4-BE49-F238E27FC236}">
                <a16:creationId xmlns:a16="http://schemas.microsoft.com/office/drawing/2014/main" id="{392AF137-A22B-A148-B2EF-505DCC07BD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84" y="757593"/>
            <a:ext cx="3479960" cy="35643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88024" y="757593"/>
            <a:ext cx="3129062" cy="800219"/>
          </a:xfrm>
          <a:noFill/>
        </p:spPr>
        <p:txBody>
          <a:bodyPr wrap="none" lIns="0" tIns="0" rIns="0" bIns="0"/>
          <a:lstStyle>
            <a:lvl1pPr>
              <a:defRPr sz="2600">
                <a:solidFill>
                  <a:schemeClr val="tx1"/>
                </a:solidFill>
              </a:defRPr>
            </a:lvl1pPr>
          </a:lstStyle>
          <a:p>
            <a:r>
              <a:rPr lang="en-US" err="1"/>
              <a:t>Förnamn</a:t>
            </a:r>
            <a:r>
              <a:rPr lang="en-US"/>
              <a:t> </a:t>
            </a:r>
            <a:r>
              <a:rPr lang="en-US" err="1"/>
              <a:t>Efternamn</a:t>
            </a:r>
            <a:br>
              <a:rPr lang="en-US"/>
            </a:br>
            <a:r>
              <a:rPr lang="en-US" err="1"/>
              <a:t>Titel</a:t>
            </a:r>
            <a:r>
              <a:rPr lang="en-US"/>
              <a:t> om du </a:t>
            </a:r>
            <a:r>
              <a:rPr lang="en-US" err="1"/>
              <a:t>vill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788024" y="1851670"/>
            <a:ext cx="3908696" cy="2644075"/>
          </a:xfrm>
        </p:spPr>
        <p:txBody>
          <a:bodyPr>
            <a:normAutofit/>
          </a:bodyPr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1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</a:t>
            </a:r>
          </a:p>
          <a:p>
            <a:pPr lvl="0"/>
            <a:r>
              <a:rPr lang="en-US"/>
              <a:t>Second level</a:t>
            </a:r>
          </a:p>
          <a:p>
            <a:pPr lvl="0"/>
            <a:r>
              <a:rPr lang="en-US"/>
              <a:t>Third level</a:t>
            </a:r>
          </a:p>
          <a:p>
            <a:pPr lvl="0"/>
            <a:r>
              <a:rPr lang="en-US"/>
              <a:t>Fourth level</a:t>
            </a:r>
          </a:p>
          <a:p>
            <a:pPr lvl="0"/>
            <a:r>
              <a:rPr lang="en-US"/>
              <a:t>Fifth level</a:t>
            </a:r>
            <a:endParaRPr lang="sv-SE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40602" y="1149929"/>
            <a:ext cx="2736304" cy="2736304"/>
          </a:xfrm>
        </p:spPr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365879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8000" y="1562400"/>
            <a:ext cx="7488000" cy="1728000"/>
          </a:xfrm>
        </p:spPr>
        <p:txBody>
          <a:bodyPr wrap="square">
            <a:noAutofit/>
          </a:bodyPr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9968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8000" y="1512000"/>
            <a:ext cx="5400000" cy="3075974"/>
          </a:xfrm>
        </p:spPr>
        <p:txBody>
          <a:bodyPr/>
          <a:lstStyle>
            <a:lvl1pPr marL="0" indent="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544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40114808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3854946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40031" y="1347614"/>
            <a:ext cx="6816345" cy="2448272"/>
          </a:xfrm>
          <a:prstGeom prst="rect">
            <a:avLst/>
          </a:prstGeom>
        </p:spPr>
        <p:txBody>
          <a:bodyPr wrap="square">
            <a:normAutofit/>
          </a:bodyPr>
          <a:lstStyle>
            <a:lvl1pPr marL="0" indent="0">
              <a:spcBef>
                <a:spcPts val="0"/>
              </a:spcBef>
              <a:buNone/>
              <a:defRPr sz="3600" b="0"/>
            </a:lvl1pPr>
            <a:lvl2pPr>
              <a:defRPr sz="2400" b="1"/>
            </a:lvl2pPr>
            <a:lvl3pPr>
              <a:defRPr sz="2400" b="1"/>
            </a:lvl3pPr>
            <a:lvl4pPr>
              <a:defRPr sz="2400" b="1"/>
            </a:lvl4pPr>
            <a:lvl5pPr>
              <a:defRPr sz="2400" b="1"/>
            </a:lvl5pPr>
          </a:lstStyle>
          <a:p>
            <a:pPr lvl="0"/>
            <a:r>
              <a:rPr lang="en-US" dirty="0"/>
              <a:t>“</a:t>
            </a:r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text. Plats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citat</a:t>
            </a:r>
            <a:r>
              <a:rPr lang="en-US" dirty="0"/>
              <a:t> </a:t>
            </a:r>
            <a:r>
              <a:rPr lang="en-US" dirty="0" err="1"/>
              <a:t>eller</a:t>
            </a:r>
            <a:r>
              <a:rPr lang="en-US" dirty="0"/>
              <a:t> </a:t>
            </a:r>
            <a:r>
              <a:rPr lang="en-US" dirty="0" err="1"/>
              <a:t>liknande</a:t>
            </a:r>
            <a:r>
              <a:rPr lang="en-US" dirty="0"/>
              <a:t>. Lorem ipsum sit dolor </a:t>
            </a:r>
            <a:r>
              <a:rPr lang="en-US" dirty="0" err="1"/>
              <a:t>amet</a:t>
            </a:r>
            <a:r>
              <a:rPr lang="en-US" dirty="0"/>
              <a:t>. Lorem ipsum dolor </a:t>
            </a:r>
            <a:r>
              <a:rPr lang="en-US" dirty="0" err="1"/>
              <a:t>loremips</a:t>
            </a:r>
            <a:r>
              <a:rPr lang="en-US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0215704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ter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7AF42BF-B4FD-CF45-9AE5-6C07BF2F04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99592" y="1562400"/>
            <a:ext cx="7272392" cy="1728000"/>
          </a:xfrm>
        </p:spPr>
        <p:txBody>
          <a:bodyPr wrap="square" rIns="72000">
            <a:noAutofit/>
          </a:bodyPr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33529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g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>
            <a:off x="1326182" y="476745"/>
            <a:ext cx="6698624" cy="4495019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900" dirty="0"/>
              <a:t>“Lorem ipsum dolor sit </a:t>
            </a:r>
            <a:r>
              <a:rPr lang="en-US" sz="3900" dirty="0" err="1"/>
              <a:t>amet</a:t>
            </a:r>
            <a:r>
              <a:rPr lang="en-US" sz="3900" dirty="0"/>
              <a:t>, </a:t>
            </a:r>
            <a:r>
              <a:rPr lang="en-US" sz="3900" dirty="0" err="1"/>
              <a:t>consectetur</a:t>
            </a:r>
            <a:r>
              <a:rPr lang="en-US" sz="3900" dirty="0"/>
              <a:t> </a:t>
            </a:r>
            <a:r>
              <a:rPr lang="en-US" sz="3900" dirty="0" err="1"/>
              <a:t>adipiscing</a:t>
            </a:r>
            <a:r>
              <a:rPr lang="en-US" sz="3900" dirty="0"/>
              <a:t> </a:t>
            </a:r>
            <a:r>
              <a:rPr lang="en-US" sz="3900" dirty="0" err="1"/>
              <a:t>elitestibulum</a:t>
            </a:r>
            <a:r>
              <a:rPr lang="en-US" sz="3900" dirty="0"/>
              <a:t> </a:t>
            </a:r>
            <a:r>
              <a:rPr lang="en-US" sz="3900" dirty="0" err="1"/>
              <a:t>aliquet</a:t>
            </a:r>
            <a:r>
              <a:rPr lang="en-US" sz="3900" dirty="0"/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36011931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>
            <a:off x="1115616" y="627534"/>
            <a:ext cx="7134250" cy="3672408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200" dirty="0"/>
              <a:t>“Lorem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 Lorem ipsum dolor sit </a:t>
            </a:r>
            <a:r>
              <a:rPr lang="en-US" sz="3200" dirty="0" err="1"/>
              <a:t>amet</a:t>
            </a:r>
            <a:r>
              <a:rPr lang="en-US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7609780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 flipH="1">
            <a:off x="1043608" y="555525"/>
            <a:ext cx="7185992" cy="4292245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200" dirty="0"/>
              <a:t>“Lorem ipsum dolor sit </a:t>
            </a:r>
            <a:r>
              <a:rPr lang="en-US" sz="3200" dirty="0" err="1"/>
              <a:t>amet</a:t>
            </a:r>
            <a:r>
              <a:rPr lang="en-US" sz="3200" dirty="0"/>
              <a:t>, </a:t>
            </a:r>
            <a:r>
              <a:rPr lang="en-US" sz="3200" dirty="0" err="1"/>
              <a:t>consectetur</a:t>
            </a:r>
            <a:r>
              <a:rPr lang="en-US" sz="3200" dirty="0"/>
              <a:t> </a:t>
            </a:r>
            <a:r>
              <a:rPr lang="en-US" sz="3200" dirty="0" err="1"/>
              <a:t>adipiscing</a:t>
            </a:r>
            <a:r>
              <a:rPr lang="en-US" sz="3200" dirty="0"/>
              <a:t> </a:t>
            </a:r>
            <a:r>
              <a:rPr lang="en-US" sz="3200" dirty="0" err="1"/>
              <a:t>elit</a:t>
            </a:r>
            <a:r>
              <a:rPr lang="en-US" sz="3200" dirty="0"/>
              <a:t>. Vestibulum </a:t>
            </a:r>
            <a:r>
              <a:rPr lang="en-US" sz="3200" dirty="0" err="1"/>
              <a:t>aliquet</a:t>
            </a:r>
            <a:r>
              <a:rPr lang="en-US" sz="3200" dirty="0"/>
              <a:t> </a:t>
            </a:r>
            <a:r>
              <a:rPr lang="en-US" sz="3200" dirty="0" err="1"/>
              <a:t>consequat</a:t>
            </a:r>
            <a:r>
              <a:rPr lang="en-US" sz="3200" dirty="0"/>
              <a:t> dolor </a:t>
            </a:r>
            <a:r>
              <a:rPr lang="en-US" sz="3200" dirty="0" err="1"/>
              <a:t>ut</a:t>
            </a:r>
            <a:r>
              <a:rPr lang="en-US" sz="3200" dirty="0"/>
              <a:t> </a:t>
            </a:r>
            <a:r>
              <a:rPr lang="en-US" sz="3200" dirty="0" err="1"/>
              <a:t>mattis</a:t>
            </a:r>
            <a:r>
              <a:rPr lang="en-US" sz="3200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32915891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Oval pratbubbla 1">
            <a:extLst>
              <a:ext uri="{FF2B5EF4-FFF2-40B4-BE49-F238E27FC236}">
                <a16:creationId xmlns:a16="http://schemas.microsoft.com/office/drawing/2014/main" id="{8780AD40-B313-624C-8019-6464B4CD5462}"/>
              </a:ext>
            </a:extLst>
          </p:cNvPr>
          <p:cNvSpPr/>
          <p:nvPr userDrawn="1"/>
        </p:nvSpPr>
        <p:spPr>
          <a:xfrm flipH="1">
            <a:off x="1043608" y="627534"/>
            <a:ext cx="7185992" cy="3932204"/>
          </a:xfrm>
          <a:custGeom>
            <a:avLst/>
            <a:gdLst>
              <a:gd name="connsiteX0" fmla="*/ 1953239 w 6696744"/>
              <a:gd name="connsiteY0" fmla="*/ 4587753 h 4078003"/>
              <a:gd name="connsiteX1" fmla="*/ 1702879 w 6696744"/>
              <a:gd name="connsiteY1" fmla="*/ 3814802 h 4078003"/>
              <a:gd name="connsiteX2" fmla="*/ 1157491 w 6696744"/>
              <a:gd name="connsiteY2" fmla="*/ 497059 h 4078003"/>
              <a:gd name="connsiteX3" fmla="*/ 4358501 w 6696744"/>
              <a:gd name="connsiteY3" fmla="*/ 94997 h 4078003"/>
              <a:gd name="connsiteX4" fmla="*/ 6231670 w 6696744"/>
              <a:gd name="connsiteY4" fmla="*/ 3075688 h 4078003"/>
              <a:gd name="connsiteX5" fmla="*/ 2915106 w 6696744"/>
              <a:gd name="connsiteY5" fmla="*/ 4060863 h 4078003"/>
              <a:gd name="connsiteX6" fmla="*/ 1953239 w 6696744"/>
              <a:gd name="connsiteY6" fmla="*/ 4587753 h 4078003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416757 w 6698624"/>
              <a:gd name="connsiteY0" fmla="*/ 4528149 h 4528149"/>
              <a:gd name="connsiteX1" fmla="*/ 1703110 w 6698624"/>
              <a:gd name="connsiteY1" fmla="*/ 3814833 h 4528149"/>
              <a:gd name="connsiteX2" fmla="*/ 1157722 w 6698624"/>
              <a:gd name="connsiteY2" fmla="*/ 497090 h 4528149"/>
              <a:gd name="connsiteX3" fmla="*/ 4358732 w 6698624"/>
              <a:gd name="connsiteY3" fmla="*/ 95028 h 4528149"/>
              <a:gd name="connsiteX4" fmla="*/ 6231901 w 6698624"/>
              <a:gd name="connsiteY4" fmla="*/ 3075719 h 4528149"/>
              <a:gd name="connsiteX5" fmla="*/ 2915337 w 6698624"/>
              <a:gd name="connsiteY5" fmla="*/ 4060894 h 4528149"/>
              <a:gd name="connsiteX6" fmla="*/ 1416757 w 6698624"/>
              <a:gd name="connsiteY6" fmla="*/ 4528149 h 452814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  <a:gd name="connsiteX0" fmla="*/ 1310740 w 6698624"/>
              <a:gd name="connsiteY0" fmla="*/ 4495019 h 4495019"/>
              <a:gd name="connsiteX1" fmla="*/ 1703110 w 6698624"/>
              <a:gd name="connsiteY1" fmla="*/ 3814833 h 4495019"/>
              <a:gd name="connsiteX2" fmla="*/ 1157722 w 6698624"/>
              <a:gd name="connsiteY2" fmla="*/ 497090 h 4495019"/>
              <a:gd name="connsiteX3" fmla="*/ 4358732 w 6698624"/>
              <a:gd name="connsiteY3" fmla="*/ 95028 h 4495019"/>
              <a:gd name="connsiteX4" fmla="*/ 6231901 w 6698624"/>
              <a:gd name="connsiteY4" fmla="*/ 3075719 h 4495019"/>
              <a:gd name="connsiteX5" fmla="*/ 2915337 w 6698624"/>
              <a:gd name="connsiteY5" fmla="*/ 4060894 h 4495019"/>
              <a:gd name="connsiteX6" fmla="*/ 1310740 w 6698624"/>
              <a:gd name="connsiteY6" fmla="*/ 4495019 h 44950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698624" h="4495019">
                <a:moveTo>
                  <a:pt x="1310740" y="4495019"/>
                </a:moveTo>
                <a:cubicBezTo>
                  <a:pt x="1730869" y="4217490"/>
                  <a:pt x="1786563" y="4072483"/>
                  <a:pt x="1703110" y="3814833"/>
                </a:cubicBezTo>
                <a:cubicBezTo>
                  <a:pt x="-314448" y="3121573"/>
                  <a:pt x="-594141" y="1420126"/>
                  <a:pt x="1157722" y="497090"/>
                </a:cubicBezTo>
                <a:cubicBezTo>
                  <a:pt x="2037554" y="33517"/>
                  <a:pt x="3249484" y="-118707"/>
                  <a:pt x="4358732" y="95028"/>
                </a:cubicBezTo>
                <a:cubicBezTo>
                  <a:pt x="6411840" y="490630"/>
                  <a:pt x="7326769" y="1946517"/>
                  <a:pt x="6231901" y="3075719"/>
                </a:cubicBezTo>
                <a:cubicBezTo>
                  <a:pt x="5550091" y="3778911"/>
                  <a:pt x="4245080" y="4166561"/>
                  <a:pt x="2915337" y="4060894"/>
                </a:cubicBezTo>
                <a:cubicBezTo>
                  <a:pt x="2415810" y="4216646"/>
                  <a:pt x="2393363" y="4485042"/>
                  <a:pt x="1310740" y="4495019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288000" tIns="0" rIns="288000" bIns="216000" rtlCol="0" anchor="ctr"/>
          <a:lstStyle/>
          <a:p>
            <a:pPr algn="ctr"/>
            <a:r>
              <a:rPr lang="en-US" sz="3900" dirty="0"/>
              <a:t>“Lorem ipsum dolor sit </a:t>
            </a:r>
            <a:r>
              <a:rPr lang="en-US" sz="3900" dirty="0" err="1"/>
              <a:t>amet</a:t>
            </a:r>
            <a:r>
              <a:rPr lang="en-US" sz="3900" dirty="0"/>
              <a:t>, </a:t>
            </a:r>
            <a:r>
              <a:rPr lang="en-US" sz="3900" dirty="0" err="1"/>
              <a:t>consectetur</a:t>
            </a:r>
            <a:r>
              <a:rPr lang="en-US" sz="3900" dirty="0"/>
              <a:t> </a:t>
            </a:r>
            <a:r>
              <a:rPr lang="en-US" sz="3900" dirty="0" err="1"/>
              <a:t>adipiscing</a:t>
            </a:r>
            <a:r>
              <a:rPr lang="en-US" sz="3900" dirty="0"/>
              <a:t> </a:t>
            </a:r>
            <a:r>
              <a:rPr lang="en-US" sz="3900" dirty="0" err="1"/>
              <a:t>elit</a:t>
            </a:r>
            <a:r>
              <a:rPr lang="en-US" sz="3900" dirty="0"/>
              <a:t> </a:t>
            </a:r>
            <a:r>
              <a:rPr lang="en-US" sz="3900" dirty="0" err="1"/>
              <a:t>vestibu</a:t>
            </a:r>
            <a:r>
              <a:rPr lang="en-US" sz="39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6985901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4D2FAC65-368A-B644-92A8-6655F60BC6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03548" y="4155927"/>
            <a:ext cx="4536504" cy="680868"/>
          </a:xfrm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/>
              <a:t>Klicka här för att ändra text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 dirty="0"/>
              <a:t>Klicka här för att ändra text</a:t>
            </a:r>
          </a:p>
          <a:p>
            <a:pPr lvl="0"/>
            <a:endParaRPr lang="sv-SE" dirty="0"/>
          </a:p>
        </p:txBody>
      </p:sp>
      <p:sp>
        <p:nvSpPr>
          <p:cNvPr id="5" name="Rubrik 1">
            <a:extLst>
              <a:ext uri="{FF2B5EF4-FFF2-40B4-BE49-F238E27FC236}">
                <a16:creationId xmlns:a16="http://schemas.microsoft.com/office/drawing/2014/main" id="{030312E6-B27C-1243-AFE2-84EB396209D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7544" y="2357457"/>
            <a:ext cx="4608512" cy="993775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/>
            </a:lvl1pPr>
          </a:lstStyle>
          <a:p>
            <a:pPr lvl="0"/>
            <a:r>
              <a:rPr lang="en-US" dirty="0" err="1"/>
              <a:t>Klicka</a:t>
            </a:r>
            <a:r>
              <a:rPr lang="en-US" dirty="0"/>
              <a:t> </a:t>
            </a:r>
            <a:r>
              <a:rPr lang="en-US" dirty="0" err="1"/>
              <a:t>här</a:t>
            </a:r>
            <a:r>
              <a:rPr lang="en-US" dirty="0"/>
              <a:t> </a:t>
            </a:r>
            <a:r>
              <a:rPr lang="en-US" dirty="0" err="1"/>
              <a:t>för</a:t>
            </a:r>
            <a:r>
              <a:rPr lang="en-US" dirty="0"/>
              <a:t> </a:t>
            </a:r>
            <a:r>
              <a:rPr lang="en-US" dirty="0" err="1"/>
              <a:t>att</a:t>
            </a:r>
            <a:r>
              <a:rPr lang="en-US" dirty="0"/>
              <a:t> </a:t>
            </a:r>
            <a:r>
              <a:rPr lang="en-US" dirty="0" err="1"/>
              <a:t>ändra</a:t>
            </a:r>
            <a:r>
              <a:rPr lang="en-US" dirty="0"/>
              <a:t> text</a:t>
            </a:r>
          </a:p>
        </p:txBody>
      </p:sp>
    </p:spTree>
    <p:extLst>
      <p:ext uri="{BB962C8B-B14F-4D97-AF65-F5344CB8AC3E}">
        <p14:creationId xmlns:p14="http://schemas.microsoft.com/office/powerpoint/2010/main" val="2924548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landsc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4320024" cy="314798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5364163" y="1511300"/>
            <a:ext cx="3779837" cy="2644775"/>
          </a:xfrm>
        </p:spPr>
        <p:txBody>
          <a:bodyPr/>
          <a:lstStyle/>
          <a:p>
            <a:endParaRPr lang="sv-SE" dirty="0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bullet_pic_portra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wrap="none"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68000" y="1511999"/>
            <a:ext cx="5400000" cy="2893313"/>
          </a:xfrm>
        </p:spPr>
        <p:txBody>
          <a:bodyPr/>
          <a:lstStyle>
            <a:lvl1pPr marL="342900" indent="-342900">
              <a:spcBef>
                <a:spcPts val="576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lang="en-US" sz="2400" kern="120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914400" indent="-457200">
              <a:buFont typeface="Arial" panose="020B0604020202020204" pitchFamily="34" charset="0"/>
              <a:buChar char="•"/>
              <a:defRPr/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16688" y="1511300"/>
            <a:ext cx="2627312" cy="2894013"/>
          </a:xfrm>
        </p:spPr>
        <p:txBody>
          <a:bodyPr/>
          <a:lstStyle/>
          <a:p>
            <a:endParaRPr lang="sv-SE" dirty="0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Header_no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4" y="1635646"/>
            <a:ext cx="5400000" cy="2952328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63230"/>
            <a:ext cx="2304256" cy="2236712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Header_nosub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411510"/>
            <a:ext cx="7148144" cy="699404"/>
          </a:xfrm>
        </p:spPr>
        <p:txBody>
          <a:bodyPr rIns="324000"/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74CE6-B9F9-4AEA-8A11-E335EA8A72B5}" type="datetimeFigureOut">
              <a:rPr lang="sv-SE" smtClean="0"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0A6E8-2466-47AF-9A39-DCAAADCC3B01}" type="slidenum">
              <a:rPr lang="sv-SE" smtClean="0"/>
              <a:t>‹#›</a:t>
            </a:fld>
            <a:endParaRPr lang="sv-SE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6300192" y="1563638"/>
            <a:ext cx="2304256" cy="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 Placeholder 27"/>
          <p:cNvSpPr>
            <a:spLocks noGrp="1"/>
          </p:cNvSpPr>
          <p:nvPr>
            <p:ph type="body" sz="quarter" idx="18"/>
          </p:nvPr>
        </p:nvSpPr>
        <p:spPr>
          <a:xfrm>
            <a:off x="467544" y="1419622"/>
            <a:ext cx="5400000" cy="369332"/>
          </a:xfrm>
        </p:spPr>
        <p:txBody>
          <a:bodyPr wrap="square"/>
          <a:lstStyle>
            <a:lvl1pPr marL="0" indent="0">
              <a:buNone/>
              <a:defRPr lang="en-US" sz="2400" b="1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19" hasCustomPrompt="1"/>
          </p:nvPr>
        </p:nvSpPr>
        <p:spPr>
          <a:xfrm>
            <a:off x="467543" y="1980000"/>
            <a:ext cx="5400000" cy="2535966"/>
          </a:xfrm>
        </p:spPr>
        <p:txBody>
          <a:bodyPr/>
          <a:lstStyle>
            <a:lvl1pPr>
              <a:spcBef>
                <a:spcPts val="576"/>
              </a:spcBef>
              <a:spcAft>
                <a:spcPts val="0"/>
              </a:spcAft>
              <a:defRPr lang="en-US" sz="2400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0" hasCustomPrompt="1"/>
          </p:nvPr>
        </p:nvSpPr>
        <p:spPr>
          <a:xfrm>
            <a:off x="6300192" y="1635646"/>
            <a:ext cx="2304256" cy="339362"/>
          </a:xfrm>
        </p:spPr>
        <p:txBody>
          <a:bodyPr wrap="square"/>
          <a:lstStyle>
            <a:lvl1pPr marL="0" indent="0">
              <a:buNone/>
              <a:defRPr lang="en-US" sz="2000" b="1" kern="1200" cap="all" baseline="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1"/>
          </p:nvPr>
        </p:nvSpPr>
        <p:spPr>
          <a:xfrm>
            <a:off x="6300192" y="2047015"/>
            <a:ext cx="2304256" cy="2028995"/>
          </a:xfrm>
        </p:spPr>
        <p:txBody>
          <a:bodyPr wrap="square"/>
          <a:lstStyle>
            <a:lvl1pPr marL="0" indent="0">
              <a:buNone/>
              <a:defRPr lang="en-US" sz="1600" u="none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>
              <a:defRPr lang="en-US" sz="1600" u="sng" kern="1200" dirty="0" smtClean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  <a:br>
              <a:rPr lang="en-US" dirty="0"/>
            </a:br>
            <a:r>
              <a:rPr lang="en-US" dirty="0"/>
              <a:t>Third level</a:t>
            </a:r>
            <a:br>
              <a:rPr lang="en-US" dirty="0"/>
            </a:br>
            <a:r>
              <a:rPr lang="en-US" dirty="0"/>
              <a:t>Fourth level</a:t>
            </a:r>
            <a:br>
              <a:rPr lang="en-US" dirty="0"/>
            </a:br>
            <a:r>
              <a:rPr lang="en-US" dirty="0"/>
              <a:t>Fifth level</a:t>
            </a:r>
            <a:endParaRPr lang="sv-SE" dirty="0"/>
          </a:p>
        </p:txBody>
      </p:sp>
    </p:spTree>
    <p:extLst/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51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54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55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56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57.xml"/></Relationships>
</file>

<file path=ppt/slideMasters/_rels/slideMaster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9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21" Type="http://schemas.openxmlformats.org/officeDocument/2006/relationships/image" Target="../media/image2.wmf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image" Target="../media/image4.wmf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4.wmf"/><Relationship Id="rId4" Type="http://schemas.openxmlformats.org/officeDocument/2006/relationships/image" Target="../media/image6.jp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5.xml"/><Relationship Id="rId5" Type="http://schemas.openxmlformats.org/officeDocument/2006/relationships/image" Target="../media/image4.wmf"/><Relationship Id="rId4" Type="http://schemas.openxmlformats.org/officeDocument/2006/relationships/image" Target="../media/image7.jp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4.wmf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D5C4FD5D-F209-1240-B26B-526F619DF916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5" name="Bildobjekt 14">
            <a:extLst>
              <a:ext uri="{FF2B5EF4-FFF2-40B4-BE49-F238E27FC236}">
                <a16:creationId xmlns:a16="http://schemas.microsoft.com/office/drawing/2014/main" id="{CF40A697-0C44-AD4D-8476-AAE3AD42E74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970" y="-92546"/>
            <a:ext cx="3215759" cy="1664027"/>
          </a:xfrm>
          <a:prstGeom prst="rect">
            <a:avLst/>
          </a:prstGeom>
        </p:spPr>
      </p:pic>
      <p:cxnSp>
        <p:nvCxnSpPr>
          <p:cNvPr id="16" name="Rak 15">
            <a:extLst>
              <a:ext uri="{FF2B5EF4-FFF2-40B4-BE49-F238E27FC236}">
                <a16:creationId xmlns:a16="http://schemas.microsoft.com/office/drawing/2014/main" id="{8478153D-05DD-984B-882B-C29465F0D131}"/>
              </a:ext>
            </a:extLst>
          </p:cNvPr>
          <p:cNvCxnSpPr/>
          <p:nvPr userDrawn="1"/>
        </p:nvCxnSpPr>
        <p:spPr>
          <a:xfrm>
            <a:off x="680948" y="3655866"/>
            <a:ext cx="7776864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2028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8A15D8F3-3A26-DC45-81C2-E171ABF7EFEF}"/>
              </a:ext>
            </a:extLst>
          </p:cNvPr>
          <p:cNvSpPr/>
          <p:nvPr userDrawn="1"/>
        </p:nvSpPr>
        <p:spPr>
          <a:xfrm>
            <a:off x="0" y="0"/>
            <a:ext cx="9144000" cy="516153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2906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8420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917" r:id="rId2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FB37544-D083-7E49-B63E-C608C680644E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6483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89884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9857"/>
            <a:ext cx="9144000" cy="51435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0486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>
            <a:extLst>
              <a:ext uri="{FF2B5EF4-FFF2-40B4-BE49-F238E27FC236}">
                <a16:creationId xmlns:a16="http://schemas.microsoft.com/office/drawing/2014/main" id="{DD735949-F77E-C040-B818-5B7F7121B4D7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6706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E4C50DE-333B-1246-ADD7-A455AE92ABA2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2" name="Bildobjekt 11">
            <a:extLst>
              <a:ext uri="{FF2B5EF4-FFF2-40B4-BE49-F238E27FC236}">
                <a16:creationId xmlns:a16="http://schemas.microsoft.com/office/drawing/2014/main" id="{431F054C-5639-A142-A6EB-3E013EDC88D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057" y="3507854"/>
            <a:ext cx="1508777" cy="780732"/>
          </a:xfrm>
          <a:prstGeom prst="rect">
            <a:avLst/>
          </a:prstGeom>
        </p:spPr>
      </p:pic>
      <p:cxnSp>
        <p:nvCxnSpPr>
          <p:cNvPr id="15" name="Rak 14">
            <a:extLst>
              <a:ext uri="{FF2B5EF4-FFF2-40B4-BE49-F238E27FC236}">
                <a16:creationId xmlns:a16="http://schemas.microsoft.com/office/drawing/2014/main" id="{E3A9D67A-5C44-A543-8A31-C75CD674328B}"/>
              </a:ext>
            </a:extLst>
          </p:cNvPr>
          <p:cNvCxnSpPr/>
          <p:nvPr userDrawn="1"/>
        </p:nvCxnSpPr>
        <p:spPr>
          <a:xfrm flipV="1">
            <a:off x="467544" y="3579862"/>
            <a:ext cx="8208912" cy="926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Bildobjekt 16">
            <a:extLst>
              <a:ext uri="{FF2B5EF4-FFF2-40B4-BE49-F238E27FC236}">
                <a16:creationId xmlns:a16="http://schemas.microsoft.com/office/drawing/2014/main" id="{5AC4A7DE-EF06-DF4F-B519-5CAF74A74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14" r="17551" b="-2169"/>
          <a:stretch/>
        </p:blipFill>
        <p:spPr>
          <a:xfrm>
            <a:off x="5874774" y="0"/>
            <a:ext cx="3269226" cy="321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501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-2573"/>
          <a:stretch/>
        </p:blipFill>
        <p:spPr>
          <a:xfrm>
            <a:off x="7973710" y="4570639"/>
            <a:ext cx="1062785" cy="3653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9913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04" r:id="rId2"/>
    <p:sldLayoutId id="2147483760" r:id="rId3"/>
    <p:sldLayoutId id="2147483761" r:id="rId4"/>
    <p:sldLayoutId id="2147483762" r:id="rId5"/>
    <p:sldLayoutId id="2147483763" r:id="rId6"/>
    <p:sldLayoutId id="2147483770" r:id="rId7"/>
    <p:sldLayoutId id="2147483764" r:id="rId8"/>
    <p:sldLayoutId id="2147483765" r:id="rId9"/>
    <p:sldLayoutId id="2147483766" r:id="rId10"/>
    <p:sldLayoutId id="2147483768" r:id="rId11"/>
    <p:sldLayoutId id="2147483781" r:id="rId12"/>
    <p:sldLayoutId id="2147483783" r:id="rId13"/>
    <p:sldLayoutId id="2147483784" r:id="rId14"/>
    <p:sldLayoutId id="2147483786" r:id="rId15"/>
    <p:sldLayoutId id="2147483785" r:id="rId16"/>
    <p:sldLayoutId id="2147483790" r:id="rId17"/>
    <p:sldLayoutId id="2147483791" r:id="rId18"/>
    <p:sldLayoutId id="2147483789" r:id="rId1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615D36DB-13B6-914F-AF56-5A9AD3A334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26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  <p:sldLayoutId id="2147483905" r:id="rId17"/>
    <p:sldLayoutId id="2147483906" r:id="rId18"/>
    <p:sldLayoutId id="2147483907" r:id="rId19"/>
    <p:sldLayoutId id="2147483908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576"/>
        </a:spcBef>
        <a:spcAft>
          <a:spcPts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11510"/>
            <a:ext cx="7148144" cy="699404"/>
          </a:xfrm>
          <a:prstGeom prst="rect">
            <a:avLst/>
          </a:prstGeom>
          <a:solidFill>
            <a:schemeClr val="tx1"/>
          </a:solidFill>
        </p:spPr>
        <p:txBody>
          <a:bodyPr vert="horz" wrap="none" lIns="432000" tIns="72000" rIns="324000" bIns="72000" rtlCol="0" anchor="ctr">
            <a:spAutoFit/>
          </a:bodyPr>
          <a:lstStyle/>
          <a:p>
            <a:r>
              <a:rPr lang="en-US" dirty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544" y="1512000"/>
            <a:ext cx="5400000" cy="2520000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0"/>
            <a:r>
              <a:rPr lang="en-US" dirty="0"/>
              <a:t>Third level</a:t>
            </a:r>
          </a:p>
          <a:p>
            <a:pPr lvl="0"/>
            <a:r>
              <a:rPr lang="en-US" dirty="0"/>
              <a:t>Fourth level</a:t>
            </a:r>
          </a:p>
          <a:p>
            <a:pPr lvl="0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146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914400" indent="-457200" algn="l" defTabSz="914400" rtl="0" eaLnBrk="1" latinLnBrk="0" hangingPunct="1">
        <a:spcBef>
          <a:spcPct val="20000"/>
        </a:spcBef>
        <a:buFont typeface="Arial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05"/>
            <a:ext cx="9144000" cy="51549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76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275" b="16780"/>
          <a:stretch/>
        </p:blipFill>
        <p:spPr>
          <a:xfrm>
            <a:off x="8292089" y="4306443"/>
            <a:ext cx="851911" cy="83705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21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7ADF3495-ED79-E045-AF10-4839D0D7FB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26" b="19693"/>
          <a:stretch/>
        </p:blipFill>
        <p:spPr>
          <a:xfrm>
            <a:off x="8270411" y="4302484"/>
            <a:ext cx="873589" cy="84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70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01F6B124-8894-5D42-A0D8-5CD189586679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84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918" r:id="rId2"/>
    <p:sldLayoutId id="2147483919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1600" y="4847334"/>
            <a:ext cx="115212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88C74CE6-B9F9-4AEA-8A11-E335EA8A72B5}" type="datetimeFigureOut">
              <a:rPr lang="sv-SE" smtClean="0"/>
              <a:pPr/>
              <a:t>2019-04-09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67744" y="484733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9512" y="4847334"/>
            <a:ext cx="576064" cy="2880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FC80A6E8-2466-47AF-9A39-DCAAADCC3B01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22A25A2B-B211-914D-934B-7F8D8F31DE3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7365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(null)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(null)"/><Relationship Id="rId2" Type="http://schemas.openxmlformats.org/officeDocument/2006/relationships/image" Target="../media/image14.(null)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(null)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(null)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(null)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(null)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(null)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ubrik 9">
            <a:extLst>
              <a:ext uri="{FF2B5EF4-FFF2-40B4-BE49-F238E27FC236}">
                <a16:creationId xmlns:a16="http://schemas.microsoft.com/office/drawing/2014/main" id="{C29FC4E7-2728-0E48-800B-16449065F1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6" y="2355726"/>
            <a:ext cx="7641419" cy="2469183"/>
          </a:xfrm>
        </p:spPr>
        <p:txBody>
          <a:bodyPr/>
          <a:lstStyle/>
          <a:p>
            <a:r>
              <a:rPr lang="sv-SE" dirty="0"/>
              <a:t>Framtidens publiceringssystem kan ge bättre tillgänglighet</a:t>
            </a:r>
            <a:br>
              <a:rPr lang="sv-SE" dirty="0"/>
            </a:br>
            <a:br>
              <a:rPr lang="sv-SE" dirty="0"/>
            </a:br>
            <a:endParaRPr lang="sv-SE" dirty="0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A363B728-1A01-EA42-92D4-976537E8766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 err="1"/>
              <a:t>johan.kling@funka.com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214069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EA4-0D99-ED47-9AC2-693FCEEC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634909" cy="699404"/>
          </a:xfrm>
        </p:spPr>
        <p:txBody>
          <a:bodyPr/>
          <a:lstStyle/>
          <a:p>
            <a:r>
              <a:rPr lang="sv-SE" dirty="0"/>
              <a:t>Arbetspaket 1 resultat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BCC8CB6-BBAE-2E42-A692-CE5F31658DF9}"/>
              </a:ext>
            </a:extLst>
          </p:cNvPr>
          <p:cNvSpPr/>
          <p:nvPr/>
        </p:nvSpPr>
        <p:spPr>
          <a:xfrm>
            <a:off x="323528" y="1419622"/>
            <a:ext cx="1680268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Topp 10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Drupal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>
                <a:effectLst/>
              </a:rPr>
              <a:t>W</a:t>
            </a:r>
            <a:r>
              <a:rPr lang="sv-SE" dirty="0"/>
              <a:t>ordpress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Liferay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Typo3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Sharepoint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Helvetica" pitchFamily="2" charset="0"/>
            </a:endParaRPr>
          </a:p>
          <a:p>
            <a:endParaRPr lang="sv-SE" dirty="0">
              <a:effectLst/>
              <a:latin typeface="Helvetica" pitchFamily="2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2A24BFA-BD70-5042-8BBD-95E0ED288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419622"/>
            <a:ext cx="1358404" cy="1358404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FA617D5C-66AA-2E49-8319-5BBA3ADF27B6}"/>
              </a:ext>
            </a:extLst>
          </p:cNvPr>
          <p:cNvSpPr/>
          <p:nvPr/>
        </p:nvSpPr>
        <p:spPr>
          <a:xfrm>
            <a:off x="2699792" y="1422315"/>
            <a:ext cx="2945037" cy="258532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sv-SE" dirty="0"/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Joomla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DNN (</a:t>
            </a:r>
            <a:r>
              <a:rPr lang="sv-SE" dirty="0" err="1"/>
              <a:t>Dot</a:t>
            </a:r>
            <a:r>
              <a:rPr lang="sv-SE" dirty="0"/>
              <a:t> Net </a:t>
            </a:r>
            <a:r>
              <a:rPr lang="sv-SE" dirty="0" err="1"/>
              <a:t>Nuke</a:t>
            </a:r>
            <a:r>
              <a:rPr lang="sv-SE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Sitevision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IBM </a:t>
            </a:r>
            <a:r>
              <a:rPr lang="sv-SE" dirty="0" err="1"/>
              <a:t>Websphere</a:t>
            </a:r>
            <a:r>
              <a:rPr lang="sv-SE" dirty="0"/>
              <a:t> </a:t>
            </a:r>
            <a:r>
              <a:rPr lang="sv-SE" dirty="0" err="1"/>
              <a:t>portla</a:t>
            </a:r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Episerver</a:t>
            </a:r>
            <a:r>
              <a:rPr lang="sv-SE" dirty="0"/>
              <a:t> CMS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dirty="0">
              <a:latin typeface="Helvetica" pitchFamily="2" charset="0"/>
            </a:endParaRPr>
          </a:p>
          <a:p>
            <a:endParaRPr lang="sv-SE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884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EA4-0D99-ED47-9AC2-693FCEEC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890842" cy="699404"/>
          </a:xfrm>
        </p:spPr>
        <p:txBody>
          <a:bodyPr/>
          <a:lstStyle/>
          <a:p>
            <a:r>
              <a:rPr lang="sv-SE" dirty="0"/>
              <a:t>Arbetspaket 2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BCC8CB6-BBAE-2E42-A692-CE5F31658DF9}"/>
              </a:ext>
            </a:extLst>
          </p:cNvPr>
          <p:cNvSpPr/>
          <p:nvPr/>
        </p:nvSpPr>
        <p:spPr>
          <a:xfrm>
            <a:off x="323529" y="1419622"/>
            <a:ext cx="4248471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Samarbete med CMS leverantörer och partners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Utarbetande av prototyper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400" dirty="0"/>
              <a:t>Snabb testning</a:t>
            </a:r>
          </a:p>
          <a:p>
            <a:endParaRPr lang="sv-SE" dirty="0">
              <a:effectLst/>
              <a:latin typeface="Helvetica" pitchFamily="2" charset="0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87B15B79-C45E-1A41-A2B4-D74D47E06E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84" y="1419622"/>
            <a:ext cx="1358404" cy="1358404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13934460-31E3-7E42-8B3B-27E8C42268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924" y="1419622"/>
            <a:ext cx="1358404" cy="1358404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B6DBA14B-69DE-F343-A26B-FB089FDBC6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0778" y="1419622"/>
            <a:ext cx="1358404" cy="13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39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EA4-0D99-ED47-9AC2-693FCEEC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890842" cy="699404"/>
          </a:xfrm>
        </p:spPr>
        <p:txBody>
          <a:bodyPr/>
          <a:lstStyle/>
          <a:p>
            <a:r>
              <a:rPr lang="sv-SE" dirty="0"/>
              <a:t>Arbetspaket 3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BCC8CB6-BBAE-2E42-A692-CE5F31658DF9}"/>
              </a:ext>
            </a:extLst>
          </p:cNvPr>
          <p:cNvSpPr/>
          <p:nvPr/>
        </p:nvSpPr>
        <p:spPr>
          <a:xfrm>
            <a:off x="323528" y="1419622"/>
            <a:ext cx="54726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dirty="0"/>
              <a:t>Syftet med WP3 är att skapa riktlinjer för hur man </a:t>
            </a:r>
          </a:p>
          <a:p>
            <a:r>
              <a:rPr lang="sv-SE" sz="2400" dirty="0"/>
              <a:t>implementerar tillgänglighet </a:t>
            </a:r>
          </a:p>
          <a:p>
            <a:r>
              <a:rPr lang="sv-SE" sz="2400" dirty="0"/>
              <a:t>”by default” i CMS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EDDD402-283A-B04A-B204-B326FB9C0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419622"/>
            <a:ext cx="1358404" cy="13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455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EA4-0D99-ED47-9AC2-693FCEEC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890842" cy="699404"/>
          </a:xfrm>
        </p:spPr>
        <p:txBody>
          <a:bodyPr/>
          <a:lstStyle/>
          <a:p>
            <a:r>
              <a:rPr lang="sv-SE" dirty="0"/>
              <a:t>Arbetspaket 4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3BCC8CB6-BBAE-2E42-A692-CE5F31658DF9}"/>
              </a:ext>
            </a:extLst>
          </p:cNvPr>
          <p:cNvSpPr/>
          <p:nvPr/>
        </p:nvSpPr>
        <p:spPr>
          <a:xfrm>
            <a:off x="323528" y="1419622"/>
            <a:ext cx="50405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Syftet med WP4 är att öka medvetenheten </a:t>
            </a:r>
          </a:p>
          <a:p>
            <a:r>
              <a:rPr lang="sv-SE" dirty="0"/>
              <a:t>om tillgänglighet som standard i rörande CMS för: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CMS-producenter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Leverantörer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Offentliga upphandlare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/>
              <a:t>Webbplatsägare och alla intressenter</a:t>
            </a:r>
            <a:endParaRPr lang="sv-SE" dirty="0">
              <a:effectLst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BB4917E9-464C-B74E-82A9-E4A7AC0D35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419622"/>
            <a:ext cx="1358404" cy="13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6405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32D4D7E-A0FF-0F4C-9CD4-1DB17107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060487" cy="699404"/>
          </a:xfrm>
        </p:spPr>
        <p:txBody>
          <a:bodyPr/>
          <a:lstStyle/>
          <a:p>
            <a:r>
              <a:rPr lang="sv-SE" dirty="0"/>
              <a:t>Resultatet!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55EF02-13A4-8B4C-95C5-ACC97858B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b="1" dirty="0"/>
              <a:t>Resultatet - klart i oktober i år, kommer att fungera som underlag för kommissionens nästa steg.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Att utlysa fler F&amp;I-projekt inom CMS-området inom </a:t>
            </a:r>
            <a:r>
              <a:rPr lang="sv-SE" dirty="0" err="1"/>
              <a:t>Horizon</a:t>
            </a:r>
            <a:r>
              <a:rPr lang="sv-SE" dirty="0"/>
              <a:t> 2020, en stor satsning för att vidareutveckla marknaden.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37502BB-9A09-394C-887F-F3AEEDE0F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93981"/>
            <a:ext cx="1358404" cy="13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7355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32D4D7E-A0FF-0F4C-9CD4-1DB17107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060487" cy="699404"/>
          </a:xfrm>
        </p:spPr>
        <p:txBody>
          <a:bodyPr/>
          <a:lstStyle/>
          <a:p>
            <a:r>
              <a:rPr lang="sv-SE" dirty="0"/>
              <a:t>Resultatet!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55EF02-13A4-8B4C-95C5-ACC97858B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v-SE" dirty="0"/>
              <a:t>Vi är inte klara med analysen ännu, men tänkbara tips skulle exempelvis kunna vara: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Premiera CMS som har inbyggda tillgänglighetstjänster/stöd vid offentlig upphandling.</a:t>
            </a:r>
          </a:p>
          <a:p>
            <a:endParaRPr lang="sv-SE" dirty="0"/>
          </a:p>
          <a:p>
            <a:r>
              <a:rPr lang="sv-SE" dirty="0"/>
              <a:t>Att utlysa innovationstävlingar för att skapa till tillgänglighetstjänster/stöd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dirty="0"/>
              <a:t>Att uppmuntra samarbete mellan CMS-leverantörer så de erbjuder likvärdiga inbyggda tjänster</a:t>
            </a:r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237502BB-9A09-394C-887F-F3AEEDE0F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493981"/>
            <a:ext cx="1358404" cy="13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7883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317A3C2C-48B8-784E-BAC7-D32629269D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prstGeom prst="rect">
            <a:avLst/>
          </a:prstGeom>
        </p:spPr>
        <p:txBody>
          <a:bodyPr lIns="0" r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80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2pPr>
            <a:lvl3pPr marL="1257300" indent="-3429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sv-SE" dirty="0" err="1"/>
              <a:t>johan.kling@funka.com</a:t>
            </a:r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831FC13-B82F-CC41-9393-326B424A6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Vi sätter sunt</a:t>
            </a:r>
            <a:br>
              <a:rPr lang="sv-SE" dirty="0"/>
            </a:br>
            <a:r>
              <a:rPr lang="sv-SE" dirty="0"/>
              <a:t>förnuft i system</a:t>
            </a:r>
            <a:br>
              <a:rPr lang="sv-SE" dirty="0"/>
            </a:b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464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680681-55D1-2449-A812-9617E07E5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Johan Kling</a:t>
            </a:r>
            <a:br>
              <a:rPr lang="sv-SE"/>
            </a:br>
            <a:r>
              <a:rPr lang="sv-SE"/>
              <a:t>Kvalitetschef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7E702EC-6B55-8442-B0FB-5F922BF5D5A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77500" lnSpcReduction="20000"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v-SE"/>
              <a:t>Ursprungligen webbutvecklare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v-SE"/>
              <a:t>Tillgänglighetsexpert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v-SE"/>
              <a:t>Kvalitetsansvarig för alla leveranser, produkter och konsulter.</a:t>
            </a: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r>
              <a:rPr lang="sv-SE"/>
              <a:t>Plus lite allt möjligt som </a:t>
            </a:r>
            <a:r>
              <a:rPr lang="sv-SE" err="1"/>
              <a:t>t.ex</a:t>
            </a:r>
            <a:endParaRPr lang="sv-SE"/>
          </a:p>
          <a:p>
            <a:pPr marL="0" indent="0">
              <a:lnSpc>
                <a:spcPct val="150000"/>
              </a:lnSpc>
              <a:buNone/>
            </a:pPr>
            <a:r>
              <a:rPr lang="sv-SE"/>
              <a:t>projektansvarig, interaktionsdesign,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sv-SE"/>
              <a:t>arkitektur, osv….</a:t>
            </a:r>
          </a:p>
          <a:p>
            <a:endParaRPr lang="sv-SE"/>
          </a:p>
        </p:txBody>
      </p:sp>
      <p:pic>
        <p:nvPicPr>
          <p:cNvPr id="14" name="Platshållare för bild 13" descr="En bild som visar 3 personer utomhus i en skidlift.&#10;&#10;&#10;">
            <a:extLst>
              <a:ext uri="{FF2B5EF4-FFF2-40B4-BE49-F238E27FC236}">
                <a16:creationId xmlns:a16="http://schemas.microsoft.com/office/drawing/2014/main" id="{053CFFBD-D76C-0247-8485-E14AE87B9CA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" r="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660547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4855448-0FEB-B043-8EBA-6FBAA52725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7584" y="1131590"/>
            <a:ext cx="6672329" cy="3312368"/>
          </a:xfrm>
        </p:spPr>
        <p:txBody>
          <a:bodyPr>
            <a:normAutofit/>
          </a:bodyPr>
          <a:lstStyle/>
          <a:p>
            <a:r>
              <a:rPr lang="sv-SE" dirty="0"/>
              <a:t>Funka leder just nu ett innovativt EU-finansierat projekt som skulle kunna göra väldigt stor skillnad ur tillgänglighetsperspektiv</a:t>
            </a:r>
          </a:p>
        </p:txBody>
      </p:sp>
    </p:spTree>
    <p:extLst>
      <p:ext uri="{BB962C8B-B14F-4D97-AF65-F5344CB8AC3E}">
        <p14:creationId xmlns:p14="http://schemas.microsoft.com/office/powerpoint/2010/main" val="322264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person, bärbar dator, inomhus, dator&#10;&#10;Automatiskt genererad beskrivning">
            <a:extLst>
              <a:ext uri="{FF2B5EF4-FFF2-40B4-BE49-F238E27FC236}">
                <a16:creationId xmlns:a16="http://schemas.microsoft.com/office/drawing/2014/main" id="{1F6F4AA8-9837-4840-917D-3BD9985188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498615"/>
            <a:ext cx="9180512" cy="6116405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5C7CD9C7-9749-5B4A-8FD5-8737CA6B59B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sv-SE" dirty="0"/>
              <a:t>We4Authors</a:t>
            </a:r>
          </a:p>
        </p:txBody>
      </p:sp>
    </p:spTree>
    <p:extLst>
      <p:ext uri="{BB962C8B-B14F-4D97-AF65-F5344CB8AC3E}">
        <p14:creationId xmlns:p14="http://schemas.microsoft.com/office/powerpoint/2010/main" val="3985819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32D4D7E-A0FF-0F4C-9CD4-1DB17107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2914613" cy="699404"/>
          </a:xfrm>
        </p:spPr>
        <p:txBody>
          <a:bodyPr/>
          <a:lstStyle/>
          <a:p>
            <a:r>
              <a:rPr lang="sv-SE" dirty="0"/>
              <a:t>Bakgrund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55EF02-13A4-8B4C-95C5-ACC97858B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dirty="0"/>
              <a:t>WAD är svårt att uppfylla, problemen finns på många olika nivåer, det kan bero på:</a:t>
            </a:r>
          </a:p>
          <a:p>
            <a:r>
              <a:rPr lang="sv-SE" dirty="0" err="1"/>
              <a:t>CMS:et</a:t>
            </a:r>
            <a:r>
              <a:rPr lang="sv-SE" dirty="0"/>
              <a:t> </a:t>
            </a:r>
          </a:p>
          <a:p>
            <a:r>
              <a:rPr lang="sv-SE" dirty="0"/>
              <a:t>Färdiga mallar</a:t>
            </a:r>
          </a:p>
          <a:p>
            <a:r>
              <a:rPr lang="sv-SE" dirty="0"/>
              <a:t>Leverantören</a:t>
            </a:r>
          </a:p>
          <a:p>
            <a:r>
              <a:rPr lang="sv-SE" dirty="0"/>
              <a:t>Redaktörer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895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32D4D7E-A0FF-0F4C-9CD4-1DB17107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1834189" cy="699404"/>
          </a:xfrm>
        </p:spPr>
        <p:txBody>
          <a:bodyPr/>
          <a:lstStyle/>
          <a:p>
            <a:r>
              <a:rPr lang="sv-SE" dirty="0"/>
              <a:t>Syfte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55EF02-13A4-8B4C-95C5-ACC97858B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>
                <a:latin typeface="+mn-lt"/>
              </a:rPr>
              <a:t>Undersöka hur kommissionen kan understödja WAD implementationen genom CMS med tillgänglighet by default</a:t>
            </a:r>
          </a:p>
          <a:p>
            <a:endParaRPr lang="sv-SE" dirty="0">
              <a:latin typeface="+mn-lt"/>
            </a:endParaRPr>
          </a:p>
          <a:p>
            <a:r>
              <a:rPr lang="sv-SE" dirty="0">
                <a:latin typeface="+mn-lt"/>
              </a:rPr>
              <a:t>Tesen vi testar är: Går det att göra en satsning på CMS som underlättar tillgänglighet utan att övriga led behöver kunna allt (leverantörer, utvecklare, redaktörer)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47562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32D4D7E-A0FF-0F4C-9CD4-1DB17107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727883" cy="699404"/>
          </a:xfrm>
        </p:spPr>
        <p:txBody>
          <a:bodyPr/>
          <a:lstStyle/>
          <a:p>
            <a:r>
              <a:rPr lang="sv-SE" dirty="0"/>
              <a:t>Projektet går ut på att: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55EF02-13A4-8B4C-95C5-ACC97858B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sv-SE" dirty="0"/>
              <a:t>Kartlägga vilka CMS som används mest inom offentlig sektor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/>
              <a:t>Välja ut ett antal som visar på bredd: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Licens</a:t>
            </a:r>
          </a:p>
          <a:p>
            <a:r>
              <a:rPr lang="sv-SE" dirty="0" err="1"/>
              <a:t>Opensource</a:t>
            </a:r>
            <a:endParaRPr lang="sv-SE" dirty="0"/>
          </a:p>
          <a:p>
            <a:r>
              <a:rPr lang="sv-SE" dirty="0"/>
              <a:t>Olika kod/programspråk/nåt</a:t>
            </a:r>
          </a:p>
          <a:p>
            <a:r>
              <a:rPr lang="sv-SE" dirty="0"/>
              <a:t>Regional utbredning</a:t>
            </a:r>
          </a:p>
          <a:p>
            <a:pPr marL="0" indent="0">
              <a:buNone/>
            </a:pPr>
            <a:r>
              <a:rPr lang="sv-SE" dirty="0"/>
              <a:t> 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4519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232D4D7E-A0FF-0F4C-9CD4-1DB171074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5727883" cy="699404"/>
          </a:xfrm>
        </p:spPr>
        <p:txBody>
          <a:bodyPr/>
          <a:lstStyle/>
          <a:p>
            <a:r>
              <a:rPr lang="sv-SE" dirty="0"/>
              <a:t>Projektet går ut på att:</a:t>
            </a:r>
          </a:p>
        </p:txBody>
      </p:sp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E55EF02-13A4-8B4C-95C5-ACC97858BA8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sv-SE" dirty="0"/>
              <a:t>Och därefter testa hur långt vi kan komma tillgänglighetsmässigt</a:t>
            </a:r>
          </a:p>
          <a:p>
            <a:pPr marL="0" indent="0">
              <a:buNone/>
            </a:pPr>
            <a:r>
              <a:rPr lang="sv-SE" dirty="0"/>
              <a:t> </a:t>
            </a:r>
          </a:p>
          <a:p>
            <a:r>
              <a:rPr lang="sv-SE" dirty="0"/>
              <a:t>Vi testar tekniskt, med experter och användare</a:t>
            </a:r>
          </a:p>
          <a:p>
            <a:r>
              <a:rPr lang="sv-SE" dirty="0"/>
              <a:t>Vi samarbetar med leverantörer, partners, nätverk och </a:t>
            </a:r>
            <a:r>
              <a:rPr lang="sv-SE" dirty="0" err="1"/>
              <a:t>communities</a:t>
            </a:r>
            <a:r>
              <a:rPr lang="sv-SE" dirty="0"/>
              <a:t>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880176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F14EA4-0D99-ED47-9AC2-693FCEECF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11510"/>
            <a:ext cx="3890842" cy="699404"/>
          </a:xfrm>
        </p:spPr>
        <p:txBody>
          <a:bodyPr/>
          <a:lstStyle/>
          <a:p>
            <a:r>
              <a:rPr lang="sv-SE" dirty="0"/>
              <a:t>Arbetspaket 1</a:t>
            </a:r>
          </a:p>
        </p:txBody>
      </p:sp>
      <p:pic>
        <p:nvPicPr>
          <p:cNvPr id="4" name="image20.png">
            <a:extLst>
              <a:ext uri="{FF2B5EF4-FFF2-40B4-BE49-F238E27FC236}">
                <a16:creationId xmlns:a16="http://schemas.microsoft.com/office/drawing/2014/main" id="{00F0FFB1-5C60-C94A-AFB9-178F051EDFA2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67544" y="1347614"/>
            <a:ext cx="6191250" cy="330200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4268263206"/>
      </p:ext>
    </p:extLst>
  </p:cSld>
  <p:clrMapOvr>
    <a:masterClrMapping/>
  </p:clrMapOvr>
</p:sld>
</file>

<file path=ppt/theme/theme1.xml><?xml version="1.0" encoding="utf-8"?>
<a:theme xmlns:a="http://schemas.openxmlformats.org/drawingml/2006/main" name="Fron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6C9100DA-7757-F149-829B-A277982C5DE9}"/>
    </a:ext>
  </a:extLst>
</a:theme>
</file>

<file path=ppt/theme/theme10.xml><?xml version="1.0" encoding="utf-8"?>
<a:theme xmlns:a="http://schemas.openxmlformats.org/drawingml/2006/main" name="Citat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33E68EB5-75CD-B74D-8E05-C5A3FCBF5BEB}"/>
    </a:ext>
  </a:extLst>
</a:theme>
</file>

<file path=ppt/theme/theme11.xml><?xml version="1.0" encoding="utf-8"?>
<a:theme xmlns:a="http://schemas.openxmlformats.org/drawingml/2006/main" name="Citat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359DA531-3187-0C4D-9766-55866B29BF42}"/>
    </a:ext>
  </a:extLst>
</a:theme>
</file>

<file path=ppt/theme/theme12.xml><?xml version="1.0" encoding="utf-8"?>
<a:theme xmlns:a="http://schemas.openxmlformats.org/drawingml/2006/main" name="Pratbubbla gul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359DA531-3187-0C4D-9766-55866B29BF42}"/>
    </a:ext>
  </a:extLst>
</a:theme>
</file>

<file path=ppt/theme/theme13.xml><?xml version="1.0" encoding="utf-8"?>
<a:theme xmlns:a="http://schemas.openxmlformats.org/drawingml/2006/main" name="Pratbubbla blå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359DA531-3187-0C4D-9766-55866B29BF42}"/>
    </a:ext>
  </a:extLst>
</a:theme>
</file>

<file path=ppt/theme/theme14.xml><?xml version="1.0" encoding="utf-8"?>
<a:theme xmlns:a="http://schemas.openxmlformats.org/drawingml/2006/main" name="Pratbubbla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359DA531-3187-0C4D-9766-55866B29BF42}"/>
    </a:ext>
  </a:extLst>
</a:theme>
</file>

<file path=ppt/theme/theme15.xml><?xml version="1.0" encoding="utf-8"?>
<a:theme xmlns:a="http://schemas.openxmlformats.org/drawingml/2006/main" name="Pratbubbla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359DA531-3187-0C4D-9766-55866B29BF42}"/>
    </a:ext>
  </a:extLst>
</a:theme>
</file>

<file path=ppt/theme/theme16.xml><?xml version="1.0" encoding="utf-8"?>
<a:theme xmlns:a="http://schemas.openxmlformats.org/drawingml/2006/main" name="Last page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C8129B09-7D12-DF46-B484-0E2BB8DC77E3}"/>
    </a:ext>
  </a:extLst>
</a:theme>
</file>

<file path=ppt/theme/theme1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unka_logo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BAD11941-D97E-224A-9493-5E3795ECCDFD}"/>
    </a:ext>
  </a:extLst>
</a:theme>
</file>

<file path=ppt/theme/theme3.xml><?xml version="1.0" encoding="utf-8"?>
<a:theme xmlns:a="http://schemas.openxmlformats.org/drawingml/2006/main" name="Small_asterix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77F49608-4041-D446-97C5-D0D3E556914F}"/>
    </a:ext>
  </a:extLst>
</a:theme>
</file>

<file path=ppt/theme/theme4.xml><?xml version="1.0" encoding="utf-8"?>
<a:theme xmlns:a="http://schemas.openxmlformats.org/drawingml/2006/main" name="Nologo_only_fullscreenimages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803092D8-EBBE-5A4E-A62C-C073A1819153}"/>
    </a:ext>
  </a:extLst>
</a:theme>
</file>

<file path=ppt/theme/theme5.xml><?xml version="1.0" encoding="utf-8"?>
<a:theme xmlns:a="http://schemas.openxmlformats.org/drawingml/2006/main" name="On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568637A1-4B66-3A4E-B330-68AF25055BF5}"/>
    </a:ext>
  </a:extLst>
</a:theme>
</file>

<file path=ppt/theme/theme6.xml><?xml version="1.0" encoding="utf-8"?>
<a:theme xmlns:a="http://schemas.openxmlformats.org/drawingml/2006/main" name="Two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BBA96ADC-CD73-CC4A-935D-B3A7BCB3C58B}"/>
    </a:ext>
  </a:extLst>
</a:theme>
</file>

<file path=ppt/theme/theme7.xml><?xml version="1.0" encoding="utf-8"?>
<a:theme xmlns:a="http://schemas.openxmlformats.org/drawingml/2006/main" name="Three Post It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61CCE036-B536-5D43-8514-23241DA9EF7F}"/>
    </a:ext>
  </a:extLst>
</a:theme>
</file>

<file path=ppt/theme/theme8.xml><?xml version="1.0" encoding="utf-8"?>
<a:theme xmlns:a="http://schemas.openxmlformats.org/drawingml/2006/main" name="Citat rosa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DCFFBDED-490F-7E40-B68E-7251109CAEAA}"/>
    </a:ext>
  </a:extLst>
</a:theme>
</file>

<file path=ppt/theme/theme9.xml><?xml version="1.0" encoding="utf-8"?>
<a:theme xmlns:a="http://schemas.openxmlformats.org/drawingml/2006/main" name="Citat grön">
  <a:themeElements>
    <a:clrScheme name="Funka Nu">
      <a:dk1>
        <a:sysClr val="windowText" lastClr="000000"/>
      </a:dk1>
      <a:lt1>
        <a:sysClr val="window" lastClr="FFFFFF"/>
      </a:lt1>
      <a:dk2>
        <a:srgbClr val="7D7D7D"/>
      </a:dk2>
      <a:lt2>
        <a:srgbClr val="D9D7D6"/>
      </a:lt2>
      <a:accent1>
        <a:srgbClr val="179DCF"/>
      </a:accent1>
      <a:accent2>
        <a:srgbClr val="E3689E"/>
      </a:accent2>
      <a:accent3>
        <a:srgbClr val="76BC7E"/>
      </a:accent3>
      <a:accent4>
        <a:srgbClr val="FFE53D"/>
      </a:accent4>
      <a:accent5>
        <a:srgbClr val="EA7C03"/>
      </a:accent5>
      <a:accent6>
        <a:srgbClr val="D9D7D6"/>
      </a:accent6>
      <a:hlink>
        <a:srgbClr val="000000"/>
      </a:hlink>
      <a:folHlink>
        <a:srgbClr val="000000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ka_2018" id="{7D4BE2D6-1281-6949-BB5E-E53B5BE906C1}" vid="{E820232C-8A98-5A46-B779-A82694183A9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Front Page</Template>
  <TotalTime>725</TotalTime>
  <Words>546</Words>
  <Application>Microsoft Macintosh PowerPoint</Application>
  <PresentationFormat>Bildspel på skärmen (16:9)</PresentationFormat>
  <Paragraphs>107</Paragraphs>
  <Slides>16</Slides>
  <Notes>8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16</vt:i4>
      </vt:variant>
      <vt:variant>
        <vt:lpstr>Bildrubriker</vt:lpstr>
      </vt:variant>
      <vt:variant>
        <vt:i4>16</vt:i4>
      </vt:variant>
    </vt:vector>
  </HeadingPairs>
  <TitlesOfParts>
    <vt:vector size="36" baseType="lpstr">
      <vt:lpstr>Arial</vt:lpstr>
      <vt:lpstr>Calibri</vt:lpstr>
      <vt:lpstr>Century Gothic</vt:lpstr>
      <vt:lpstr>Helvetica</vt:lpstr>
      <vt:lpstr>Front Page</vt:lpstr>
      <vt:lpstr>Funka_logo</vt:lpstr>
      <vt:lpstr>Small_asterix</vt:lpstr>
      <vt:lpstr>Nologo_only_fullscreenimages</vt:lpstr>
      <vt:lpstr>One Post It</vt:lpstr>
      <vt:lpstr>Two Post It</vt:lpstr>
      <vt:lpstr>Three Post It</vt:lpstr>
      <vt:lpstr>Citat rosa</vt:lpstr>
      <vt:lpstr>Citat grön</vt:lpstr>
      <vt:lpstr>Citat gul</vt:lpstr>
      <vt:lpstr>Citat blå</vt:lpstr>
      <vt:lpstr>Pratbubbla gul</vt:lpstr>
      <vt:lpstr>Pratbubbla blå</vt:lpstr>
      <vt:lpstr>Pratbubbla rosa</vt:lpstr>
      <vt:lpstr>Pratbubbla grön</vt:lpstr>
      <vt:lpstr>Last page</vt:lpstr>
      <vt:lpstr>Framtidens publiceringssystem kan ge bättre tillgänglighet  </vt:lpstr>
      <vt:lpstr>Johan Kling Kvalitetschef </vt:lpstr>
      <vt:lpstr>PowerPoint-presentation</vt:lpstr>
      <vt:lpstr>We4Authors</vt:lpstr>
      <vt:lpstr>Bakgrund</vt:lpstr>
      <vt:lpstr>Syfte</vt:lpstr>
      <vt:lpstr>Projektet går ut på att:</vt:lpstr>
      <vt:lpstr>Projektet går ut på att:</vt:lpstr>
      <vt:lpstr>Arbetspaket 1</vt:lpstr>
      <vt:lpstr>Arbetspaket 1 resultat</vt:lpstr>
      <vt:lpstr>Arbetspaket 2</vt:lpstr>
      <vt:lpstr>Arbetspaket 3</vt:lpstr>
      <vt:lpstr>Arbetspaket 4</vt:lpstr>
      <vt:lpstr>Resultatet!</vt:lpstr>
      <vt:lpstr>Resultatet!</vt:lpstr>
      <vt:lpstr>Vi sätter sunt förnuft i system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lorem ipsum </dc:title>
  <dc:subject/>
  <dc:creator>Frida Westholm</dc:creator>
  <cp:keywords/>
  <dc:description/>
  <cp:lastModifiedBy>Johan Kling</cp:lastModifiedBy>
  <cp:revision>15</cp:revision>
  <cp:lastPrinted>2014-03-01T05:59:56Z</cp:lastPrinted>
  <dcterms:created xsi:type="dcterms:W3CDTF">2018-05-07T07:47:05Z</dcterms:created>
  <dcterms:modified xsi:type="dcterms:W3CDTF">2019-04-09T07:48:28Z</dcterms:modified>
  <cp:category/>
</cp:coreProperties>
</file>